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88" r:id="rId2"/>
    <p:sldId id="289" r:id="rId3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41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de-DE"/>
              <a:t>Master-Untertitelformat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F68E2-58F2-4D09-BE8B-E3BD06533059}" type="datetimeFigureOut">
              <a:rPr lang="en-US" dirty="0"/>
              <a:t>11/7/2019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‹Nr.›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783029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D6473-DF6D-4702-B328-E0DD40540A4E}" type="datetimeFigureOut">
              <a:rPr lang="en-US" dirty="0"/>
              <a:t>11/7/2019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85916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F7E3A-B166-407D-9866-32884E7D5B37}" type="datetimeFigureOut">
              <a:rPr lang="en-US" dirty="0"/>
              <a:t>11/7/2019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17288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FC5F6-F338-4AE4-BB23-26385BCFC423}" type="datetimeFigureOut">
              <a:rPr lang="en-US" dirty="0"/>
              <a:t>11/7/2019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dirty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33273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Abschnitts-&#10;überschrif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BB0C4-6273-4C6E-B9BD-2EDC30F1CD52}" type="datetimeFigureOut">
              <a:rPr lang="en-US" dirty="0"/>
              <a:t>11/7/2019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‹Nr.›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085550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B4D41-86C1-4908-B66A-0B50CEB3BF29}" type="datetimeFigureOut">
              <a:rPr lang="en-US" dirty="0"/>
              <a:t>11/7/2019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40316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26E2C-56C1-4E0D-A793-0088A7FDD37E}" type="datetimeFigureOut">
              <a:rPr lang="en-US" dirty="0"/>
              <a:t>11/7/2019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37133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39B41-D8B5-4052-B551-9B5525EAA8B6}" type="datetimeFigureOut">
              <a:rPr lang="en-US" dirty="0"/>
              <a:t>11/7/2019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77947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4136C-8742-45B2-AF27-D93DF72833A9}" type="datetimeFigureOut">
              <a:rPr lang="en-US" dirty="0"/>
              <a:t>11/7/2019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18832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32ABBEA6-7C60-4B02-AE87-00D78D8422AF}" type="datetimeFigureOut">
              <a:rPr lang="en-US" dirty="0"/>
              <a:t>11/7/2019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44798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AD897-D46E-4AD2-BD9B-49DD3E640873}" type="datetimeFigureOut">
              <a:rPr lang="en-US" dirty="0"/>
              <a:t>11/7/2019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70258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98624D31-43A5-475A-80CF-332C9F6DCF35}" type="datetimeFigureOut">
              <a:rPr lang="en-US" dirty="0"/>
              <a:t>11/7/2019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‹Nr.›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038100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13" Type="http://schemas.openxmlformats.org/officeDocument/2006/relationships/image" Target="../media/image13.jpg"/><Relationship Id="rId3" Type="http://schemas.openxmlformats.org/officeDocument/2006/relationships/image" Target="../media/image3.JPG"/><Relationship Id="rId7" Type="http://schemas.openxmlformats.org/officeDocument/2006/relationships/image" Target="../media/image7.JPG"/><Relationship Id="rId12" Type="http://schemas.openxmlformats.org/officeDocument/2006/relationships/image" Target="../media/image12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G"/><Relationship Id="rId11" Type="http://schemas.openxmlformats.org/officeDocument/2006/relationships/image" Target="../media/image11.jpg"/><Relationship Id="rId5" Type="http://schemas.openxmlformats.org/officeDocument/2006/relationships/image" Target="../media/image5.JPG"/><Relationship Id="rId10" Type="http://schemas.openxmlformats.org/officeDocument/2006/relationships/image" Target="../media/image10.JPG"/><Relationship Id="rId4" Type="http://schemas.openxmlformats.org/officeDocument/2006/relationships/image" Target="../media/image4.JPG"/><Relationship Id="rId9" Type="http://schemas.openxmlformats.org/officeDocument/2006/relationships/image" Target="../media/image9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13" Type="http://schemas.openxmlformats.org/officeDocument/2006/relationships/image" Target="../media/image13.jpg"/><Relationship Id="rId3" Type="http://schemas.openxmlformats.org/officeDocument/2006/relationships/image" Target="../media/image7.JPG"/><Relationship Id="rId7" Type="http://schemas.openxmlformats.org/officeDocument/2006/relationships/image" Target="../media/image3.JPG"/><Relationship Id="rId12" Type="http://schemas.openxmlformats.org/officeDocument/2006/relationships/image" Target="../media/image12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G"/><Relationship Id="rId11" Type="http://schemas.openxmlformats.org/officeDocument/2006/relationships/image" Target="../media/image11.jpg"/><Relationship Id="rId5" Type="http://schemas.openxmlformats.org/officeDocument/2006/relationships/image" Target="../media/image9.JPG"/><Relationship Id="rId10" Type="http://schemas.openxmlformats.org/officeDocument/2006/relationships/image" Target="../media/image5.JPG"/><Relationship Id="rId4" Type="http://schemas.openxmlformats.org/officeDocument/2006/relationships/image" Target="../media/image8.JPG"/><Relationship Id="rId9" Type="http://schemas.openxmlformats.org/officeDocument/2006/relationships/image" Target="../media/image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Grafik 80">
            <a:extLst>
              <a:ext uri="{FF2B5EF4-FFF2-40B4-BE49-F238E27FC236}">
                <a16:creationId xmlns:a16="http://schemas.microsoft.com/office/drawing/2014/main" id="{BF3F9C3A-2BB4-4FE7-A58A-E487A577FDF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272096" y="-60079"/>
            <a:ext cx="5052077" cy="6916897"/>
          </a:xfrm>
          <a:prstGeom prst="rect">
            <a:avLst/>
          </a:prstGeom>
        </p:spPr>
      </p:pic>
      <p:sp>
        <p:nvSpPr>
          <p:cNvPr id="3" name="Ellipse 2">
            <a:extLst>
              <a:ext uri="{FF2B5EF4-FFF2-40B4-BE49-F238E27FC236}">
                <a16:creationId xmlns:a16="http://schemas.microsoft.com/office/drawing/2014/main" id="{445EE078-EED4-48EF-9953-AD6AB9D3AEE6}"/>
              </a:ext>
            </a:extLst>
          </p:cNvPr>
          <p:cNvSpPr/>
          <p:nvPr/>
        </p:nvSpPr>
        <p:spPr>
          <a:xfrm>
            <a:off x="5794049" y="4580546"/>
            <a:ext cx="119641" cy="10254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146B4F6B-414D-4093-83D0-945F198D6E3B}"/>
              </a:ext>
            </a:extLst>
          </p:cNvPr>
          <p:cNvSpPr/>
          <p:nvPr/>
        </p:nvSpPr>
        <p:spPr>
          <a:xfrm>
            <a:off x="5604617" y="4818404"/>
            <a:ext cx="119641" cy="10254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27F3EAF1-72A2-4C2D-AB89-C81746DEC805}"/>
              </a:ext>
            </a:extLst>
          </p:cNvPr>
          <p:cNvSpPr/>
          <p:nvPr/>
        </p:nvSpPr>
        <p:spPr>
          <a:xfrm flipV="1">
            <a:off x="6164368" y="5332036"/>
            <a:ext cx="227888" cy="25691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8E43220A-A539-47EB-8AB1-9FE8C72E135E}"/>
              </a:ext>
            </a:extLst>
          </p:cNvPr>
          <p:cNvSpPr/>
          <p:nvPr/>
        </p:nvSpPr>
        <p:spPr>
          <a:xfrm>
            <a:off x="6111939" y="5930051"/>
            <a:ext cx="119641" cy="10254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95E100DD-2AB3-4F62-A713-C10DCA17DBCF}"/>
              </a:ext>
            </a:extLst>
          </p:cNvPr>
          <p:cNvGrpSpPr/>
          <p:nvPr/>
        </p:nvGrpSpPr>
        <p:grpSpPr>
          <a:xfrm>
            <a:off x="3477879" y="3908431"/>
            <a:ext cx="2734907" cy="2222049"/>
            <a:chOff x="307365" y="4122481"/>
            <a:chExt cx="2734907" cy="2222049"/>
          </a:xfrm>
          <a:solidFill>
            <a:schemeClr val="accent1"/>
          </a:solidFill>
        </p:grpSpPr>
        <p:sp>
          <p:nvSpPr>
            <p:cNvPr id="16" name="Rechteck 15">
              <a:extLst>
                <a:ext uri="{FF2B5EF4-FFF2-40B4-BE49-F238E27FC236}">
                  <a16:creationId xmlns:a16="http://schemas.microsoft.com/office/drawing/2014/main" id="{45489DAA-2B9E-447C-A0FA-180CE12EE692}"/>
                </a:ext>
              </a:extLst>
            </p:cNvPr>
            <p:cNvSpPr/>
            <p:nvPr/>
          </p:nvSpPr>
          <p:spPr>
            <a:xfrm>
              <a:off x="307365" y="4122481"/>
              <a:ext cx="2734907" cy="2222049"/>
            </a:xfrm>
            <a:prstGeom prst="rect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Wiesenstreifen</a:t>
              </a:r>
            </a:p>
          </p:txBody>
        </p:sp>
        <p:pic>
          <p:nvPicPr>
            <p:cNvPr id="19" name="Grafik 18">
              <a:extLst>
                <a:ext uri="{FF2B5EF4-FFF2-40B4-BE49-F238E27FC236}">
                  <a16:creationId xmlns:a16="http://schemas.microsoft.com/office/drawing/2014/main" id="{49555A5A-D39F-4855-A62D-035F30C8DBF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47457" y="4490583"/>
              <a:ext cx="2616228" cy="1732826"/>
            </a:xfrm>
            <a:prstGeom prst="rect">
              <a:avLst/>
            </a:prstGeom>
            <a:grpFill/>
          </p:spPr>
        </p:pic>
      </p:grpSp>
      <p:grpSp>
        <p:nvGrpSpPr>
          <p:cNvPr id="21" name="Gruppieren 20">
            <a:extLst>
              <a:ext uri="{FF2B5EF4-FFF2-40B4-BE49-F238E27FC236}">
                <a16:creationId xmlns:a16="http://schemas.microsoft.com/office/drawing/2014/main" id="{29D29F7B-AE41-47EC-85E3-82AA5780A68F}"/>
              </a:ext>
            </a:extLst>
          </p:cNvPr>
          <p:cNvGrpSpPr/>
          <p:nvPr/>
        </p:nvGrpSpPr>
        <p:grpSpPr>
          <a:xfrm>
            <a:off x="4484279" y="3784731"/>
            <a:ext cx="3518271" cy="2112304"/>
            <a:chOff x="8685008" y="3859270"/>
            <a:chExt cx="3429841" cy="1608297"/>
          </a:xfrm>
          <a:solidFill>
            <a:schemeClr val="accent1"/>
          </a:solidFill>
        </p:grpSpPr>
        <p:sp>
          <p:nvSpPr>
            <p:cNvPr id="25" name="Rechteck 24">
              <a:extLst>
                <a:ext uri="{FF2B5EF4-FFF2-40B4-BE49-F238E27FC236}">
                  <a16:creationId xmlns:a16="http://schemas.microsoft.com/office/drawing/2014/main" id="{CC37B187-2684-4E37-90C6-18BE7D9801E6}"/>
                </a:ext>
              </a:extLst>
            </p:cNvPr>
            <p:cNvSpPr/>
            <p:nvPr/>
          </p:nvSpPr>
          <p:spPr>
            <a:xfrm>
              <a:off x="8685008" y="3859270"/>
              <a:ext cx="3429841" cy="1608297"/>
            </a:xfrm>
            <a:prstGeom prst="rect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Streuobstwiese</a:t>
              </a:r>
            </a:p>
          </p:txBody>
        </p:sp>
        <p:pic>
          <p:nvPicPr>
            <p:cNvPr id="28" name="Grafik 27">
              <a:extLst>
                <a:ext uri="{FF2B5EF4-FFF2-40B4-BE49-F238E27FC236}">
                  <a16:creationId xmlns:a16="http://schemas.microsoft.com/office/drawing/2014/main" id="{00717975-5B2C-4413-BA3A-54EE69E50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405554" y="4118813"/>
              <a:ext cx="1988748" cy="1317222"/>
            </a:xfrm>
            <a:prstGeom prst="rect">
              <a:avLst/>
            </a:prstGeom>
            <a:grpFill/>
          </p:spPr>
        </p:pic>
      </p:grpSp>
      <p:grpSp>
        <p:nvGrpSpPr>
          <p:cNvPr id="23" name="Gruppieren 22">
            <a:extLst>
              <a:ext uri="{FF2B5EF4-FFF2-40B4-BE49-F238E27FC236}">
                <a16:creationId xmlns:a16="http://schemas.microsoft.com/office/drawing/2014/main" id="{53145FDF-0FA6-41E8-89C9-2DA783CC7AF7}"/>
              </a:ext>
            </a:extLst>
          </p:cNvPr>
          <p:cNvGrpSpPr/>
          <p:nvPr/>
        </p:nvGrpSpPr>
        <p:grpSpPr>
          <a:xfrm>
            <a:off x="4540806" y="3966801"/>
            <a:ext cx="3339378" cy="2135106"/>
            <a:chOff x="9093068" y="5165751"/>
            <a:chExt cx="3021781" cy="1886801"/>
          </a:xfrm>
          <a:solidFill>
            <a:schemeClr val="accent1"/>
          </a:solidFill>
        </p:grpSpPr>
        <p:sp>
          <p:nvSpPr>
            <p:cNvPr id="31" name="Rechteck 30">
              <a:extLst>
                <a:ext uri="{FF2B5EF4-FFF2-40B4-BE49-F238E27FC236}">
                  <a16:creationId xmlns:a16="http://schemas.microsoft.com/office/drawing/2014/main" id="{F51A99B5-1EE4-4AD1-A813-EF8AC9161708}"/>
                </a:ext>
              </a:extLst>
            </p:cNvPr>
            <p:cNvSpPr/>
            <p:nvPr/>
          </p:nvSpPr>
          <p:spPr>
            <a:xfrm>
              <a:off x="9093068" y="5165751"/>
              <a:ext cx="3021781" cy="1886801"/>
            </a:xfrm>
            <a:prstGeom prst="rect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Mehrjähriger Wildacker</a:t>
              </a:r>
            </a:p>
          </p:txBody>
        </p:sp>
        <p:pic>
          <p:nvPicPr>
            <p:cNvPr id="35" name="Grafik 34">
              <a:extLst>
                <a:ext uri="{FF2B5EF4-FFF2-40B4-BE49-F238E27FC236}">
                  <a16:creationId xmlns:a16="http://schemas.microsoft.com/office/drawing/2014/main" id="{17BD556B-88AC-4A6F-9ADE-3110DB3CEE4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533168" y="5534440"/>
              <a:ext cx="2141580" cy="1418449"/>
            </a:xfrm>
            <a:prstGeom prst="rect">
              <a:avLst/>
            </a:prstGeom>
            <a:grpFill/>
          </p:spPr>
        </p:pic>
      </p:grpSp>
      <p:sp>
        <p:nvSpPr>
          <p:cNvPr id="47" name="Ellipse 46">
            <a:extLst>
              <a:ext uri="{FF2B5EF4-FFF2-40B4-BE49-F238E27FC236}">
                <a16:creationId xmlns:a16="http://schemas.microsoft.com/office/drawing/2014/main" id="{F8F10315-8EAB-4E1F-B50D-98BFB24380B8}"/>
              </a:ext>
            </a:extLst>
          </p:cNvPr>
          <p:cNvSpPr/>
          <p:nvPr/>
        </p:nvSpPr>
        <p:spPr>
          <a:xfrm>
            <a:off x="6640082" y="3222389"/>
            <a:ext cx="86270" cy="7904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Ellipse 39">
            <a:extLst>
              <a:ext uri="{FF2B5EF4-FFF2-40B4-BE49-F238E27FC236}">
                <a16:creationId xmlns:a16="http://schemas.microsoft.com/office/drawing/2014/main" id="{00BDC580-5852-4CC4-A194-67973C9749B2}"/>
              </a:ext>
            </a:extLst>
          </p:cNvPr>
          <p:cNvSpPr/>
          <p:nvPr/>
        </p:nvSpPr>
        <p:spPr>
          <a:xfrm>
            <a:off x="5827807" y="2009820"/>
            <a:ext cx="72210" cy="8175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uppieren 17">
            <a:extLst>
              <a:ext uri="{FF2B5EF4-FFF2-40B4-BE49-F238E27FC236}">
                <a16:creationId xmlns:a16="http://schemas.microsoft.com/office/drawing/2014/main" id="{5BC0C0DE-FC14-4F85-BCB3-348C286A3C9A}"/>
              </a:ext>
            </a:extLst>
          </p:cNvPr>
          <p:cNvGrpSpPr/>
          <p:nvPr/>
        </p:nvGrpSpPr>
        <p:grpSpPr>
          <a:xfrm>
            <a:off x="4197910" y="2626196"/>
            <a:ext cx="3409736" cy="2478273"/>
            <a:chOff x="9131018" y="1690676"/>
            <a:chExt cx="2945880" cy="2102265"/>
          </a:xfrm>
          <a:solidFill>
            <a:schemeClr val="accent1"/>
          </a:solidFill>
        </p:grpSpPr>
        <p:sp>
          <p:nvSpPr>
            <p:cNvPr id="42" name="Rechteck 41">
              <a:extLst>
                <a:ext uri="{FF2B5EF4-FFF2-40B4-BE49-F238E27FC236}">
                  <a16:creationId xmlns:a16="http://schemas.microsoft.com/office/drawing/2014/main" id="{352C51B6-4215-4A6F-A64D-E422386A8B04}"/>
                </a:ext>
              </a:extLst>
            </p:cNvPr>
            <p:cNvSpPr/>
            <p:nvPr/>
          </p:nvSpPr>
          <p:spPr>
            <a:xfrm>
              <a:off x="9131018" y="1690676"/>
              <a:ext cx="2945880" cy="2102265"/>
            </a:xfrm>
            <a:prstGeom prst="rect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Wiesen- und Heckenstruktur</a:t>
              </a:r>
            </a:p>
          </p:txBody>
        </p:sp>
        <p:pic>
          <p:nvPicPr>
            <p:cNvPr id="9" name="Grafik 8">
              <a:extLst>
                <a:ext uri="{FF2B5EF4-FFF2-40B4-BE49-F238E27FC236}">
                  <a16:creationId xmlns:a16="http://schemas.microsoft.com/office/drawing/2014/main" id="{CC90DC41-663C-4ED6-A9E8-E0F4B3CD45C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382829" y="1974287"/>
              <a:ext cx="2477033" cy="1640631"/>
            </a:xfrm>
            <a:prstGeom prst="rect">
              <a:avLst/>
            </a:prstGeom>
            <a:grpFill/>
          </p:spPr>
        </p:pic>
      </p:grpSp>
      <p:sp>
        <p:nvSpPr>
          <p:cNvPr id="57" name="Ellipse 56">
            <a:extLst>
              <a:ext uri="{FF2B5EF4-FFF2-40B4-BE49-F238E27FC236}">
                <a16:creationId xmlns:a16="http://schemas.microsoft.com/office/drawing/2014/main" id="{F47422FF-D2DF-4F41-A423-FAD26E9AF5F9}"/>
              </a:ext>
            </a:extLst>
          </p:cNvPr>
          <p:cNvSpPr/>
          <p:nvPr/>
        </p:nvSpPr>
        <p:spPr>
          <a:xfrm>
            <a:off x="5761132" y="1498286"/>
            <a:ext cx="119641" cy="10254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1D13901E-72E5-46D4-B0E0-5447996BDFBB}"/>
              </a:ext>
            </a:extLst>
          </p:cNvPr>
          <p:cNvGrpSpPr/>
          <p:nvPr/>
        </p:nvGrpSpPr>
        <p:grpSpPr>
          <a:xfrm>
            <a:off x="4021897" y="364583"/>
            <a:ext cx="2557110" cy="1542402"/>
            <a:chOff x="190939" y="94840"/>
            <a:chExt cx="2665560" cy="1403446"/>
          </a:xfrm>
          <a:solidFill>
            <a:schemeClr val="accent1"/>
          </a:solidFill>
        </p:grpSpPr>
        <p:sp>
          <p:nvSpPr>
            <p:cNvPr id="56" name="Rechteck 55">
              <a:extLst>
                <a:ext uri="{FF2B5EF4-FFF2-40B4-BE49-F238E27FC236}">
                  <a16:creationId xmlns:a16="http://schemas.microsoft.com/office/drawing/2014/main" id="{967483B1-94E4-4FB3-B1E0-6F459F89CD31}"/>
                </a:ext>
              </a:extLst>
            </p:cNvPr>
            <p:cNvSpPr/>
            <p:nvPr/>
          </p:nvSpPr>
          <p:spPr>
            <a:xfrm>
              <a:off x="190939" y="94840"/>
              <a:ext cx="2665560" cy="1403446"/>
            </a:xfrm>
            <a:prstGeom prst="rect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Streuobstwiese</a:t>
              </a:r>
            </a:p>
          </p:txBody>
        </p:sp>
        <p:pic>
          <p:nvPicPr>
            <p:cNvPr id="62" name="Grafik 61">
              <a:extLst>
                <a:ext uri="{FF2B5EF4-FFF2-40B4-BE49-F238E27FC236}">
                  <a16:creationId xmlns:a16="http://schemas.microsoft.com/office/drawing/2014/main" id="{7DEB97B4-5867-4594-B0B9-C957FC61C58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25854" y="379843"/>
              <a:ext cx="1614236" cy="1069169"/>
            </a:xfrm>
            <a:prstGeom prst="rect">
              <a:avLst/>
            </a:prstGeom>
            <a:grpFill/>
          </p:spPr>
        </p:pic>
      </p:grpSp>
      <p:grpSp>
        <p:nvGrpSpPr>
          <p:cNvPr id="43" name="Gruppieren 42">
            <a:extLst>
              <a:ext uri="{FF2B5EF4-FFF2-40B4-BE49-F238E27FC236}">
                <a16:creationId xmlns:a16="http://schemas.microsoft.com/office/drawing/2014/main" id="{F0B3F094-1FA1-413F-B92B-542EEAE16DA0}"/>
              </a:ext>
            </a:extLst>
          </p:cNvPr>
          <p:cNvGrpSpPr/>
          <p:nvPr/>
        </p:nvGrpSpPr>
        <p:grpSpPr>
          <a:xfrm>
            <a:off x="0" y="4948"/>
            <a:ext cx="2079612" cy="1294415"/>
            <a:chOff x="190939" y="94840"/>
            <a:chExt cx="2665560" cy="1403446"/>
          </a:xfrm>
          <a:solidFill>
            <a:schemeClr val="accent1"/>
          </a:solidFill>
        </p:grpSpPr>
        <p:sp>
          <p:nvSpPr>
            <p:cNvPr id="45" name="Rechteck 44">
              <a:extLst>
                <a:ext uri="{FF2B5EF4-FFF2-40B4-BE49-F238E27FC236}">
                  <a16:creationId xmlns:a16="http://schemas.microsoft.com/office/drawing/2014/main" id="{0F7DC222-095B-46CB-A12A-A072F9750669}"/>
                </a:ext>
              </a:extLst>
            </p:cNvPr>
            <p:cNvSpPr/>
            <p:nvPr/>
          </p:nvSpPr>
          <p:spPr>
            <a:xfrm>
              <a:off x="190939" y="94840"/>
              <a:ext cx="2665560" cy="1403446"/>
            </a:xfrm>
            <a:prstGeom prst="rect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Streuobstwiese</a:t>
              </a:r>
            </a:p>
          </p:txBody>
        </p:sp>
        <p:pic>
          <p:nvPicPr>
            <p:cNvPr id="49" name="Grafik 48">
              <a:extLst>
                <a:ext uri="{FF2B5EF4-FFF2-40B4-BE49-F238E27FC236}">
                  <a16:creationId xmlns:a16="http://schemas.microsoft.com/office/drawing/2014/main" id="{4AB1244E-F683-4F77-A5D0-1081F140ADB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73375" y="405555"/>
              <a:ext cx="1614236" cy="1069169"/>
            </a:xfrm>
            <a:prstGeom prst="rect">
              <a:avLst/>
            </a:prstGeom>
            <a:grpFill/>
          </p:spPr>
        </p:pic>
      </p:grpSp>
      <p:grpSp>
        <p:nvGrpSpPr>
          <p:cNvPr id="52" name="Gruppieren 51">
            <a:extLst>
              <a:ext uri="{FF2B5EF4-FFF2-40B4-BE49-F238E27FC236}">
                <a16:creationId xmlns:a16="http://schemas.microsoft.com/office/drawing/2014/main" id="{9652997F-4669-4060-84F2-92DB13C13031}"/>
              </a:ext>
            </a:extLst>
          </p:cNvPr>
          <p:cNvGrpSpPr/>
          <p:nvPr/>
        </p:nvGrpSpPr>
        <p:grpSpPr>
          <a:xfrm>
            <a:off x="10125206" y="-2009"/>
            <a:ext cx="2045349" cy="1465562"/>
            <a:chOff x="9251546" y="26754"/>
            <a:chExt cx="2894820" cy="1515648"/>
          </a:xfrm>
          <a:solidFill>
            <a:schemeClr val="accent1"/>
          </a:solidFill>
        </p:grpSpPr>
        <p:sp>
          <p:nvSpPr>
            <p:cNvPr id="54" name="Rechteck 53">
              <a:extLst>
                <a:ext uri="{FF2B5EF4-FFF2-40B4-BE49-F238E27FC236}">
                  <a16:creationId xmlns:a16="http://schemas.microsoft.com/office/drawing/2014/main" id="{8987FCE5-17A8-4F7C-9035-F48FB64C5B87}"/>
                </a:ext>
              </a:extLst>
            </p:cNvPr>
            <p:cNvSpPr/>
            <p:nvPr/>
          </p:nvSpPr>
          <p:spPr>
            <a:xfrm>
              <a:off x="9251546" y="26754"/>
              <a:ext cx="2894820" cy="1515648"/>
            </a:xfrm>
            <a:prstGeom prst="rect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Wiesenfläche am Ortsrand</a:t>
              </a:r>
            </a:p>
          </p:txBody>
        </p:sp>
        <p:pic>
          <p:nvPicPr>
            <p:cNvPr id="59" name="Grafik 58">
              <a:extLst>
                <a:ext uri="{FF2B5EF4-FFF2-40B4-BE49-F238E27FC236}">
                  <a16:creationId xmlns:a16="http://schemas.microsoft.com/office/drawing/2014/main" id="{21A28E20-355C-40D3-89F1-535A93F84E2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729903" y="258195"/>
              <a:ext cx="1887357" cy="1250069"/>
            </a:xfrm>
            <a:prstGeom prst="rect">
              <a:avLst/>
            </a:prstGeom>
            <a:grpFill/>
          </p:spPr>
        </p:pic>
      </p:grp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B8FEA5FB-F132-4DE1-A70E-D856412E0CBE}"/>
              </a:ext>
            </a:extLst>
          </p:cNvPr>
          <p:cNvGrpSpPr/>
          <p:nvPr/>
        </p:nvGrpSpPr>
        <p:grpSpPr>
          <a:xfrm>
            <a:off x="4391132" y="747494"/>
            <a:ext cx="3409736" cy="2112331"/>
            <a:chOff x="9251546" y="26754"/>
            <a:chExt cx="2894820" cy="1515648"/>
          </a:xfrm>
          <a:solidFill>
            <a:schemeClr val="accent1"/>
          </a:solidFill>
        </p:grpSpPr>
        <p:sp>
          <p:nvSpPr>
            <p:cNvPr id="12" name="Rechteck 11">
              <a:extLst>
                <a:ext uri="{FF2B5EF4-FFF2-40B4-BE49-F238E27FC236}">
                  <a16:creationId xmlns:a16="http://schemas.microsoft.com/office/drawing/2014/main" id="{E4F225D3-D7C1-463A-B19F-A24D0BE53CD7}"/>
                </a:ext>
              </a:extLst>
            </p:cNvPr>
            <p:cNvSpPr/>
            <p:nvPr/>
          </p:nvSpPr>
          <p:spPr>
            <a:xfrm>
              <a:off x="9251546" y="26754"/>
              <a:ext cx="2894820" cy="1515648"/>
            </a:xfrm>
            <a:prstGeom prst="rect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Wiesenfläche am Ortsrand</a:t>
              </a:r>
            </a:p>
          </p:txBody>
        </p:sp>
        <p:pic>
          <p:nvPicPr>
            <p:cNvPr id="46" name="Grafik 45">
              <a:extLst>
                <a:ext uri="{FF2B5EF4-FFF2-40B4-BE49-F238E27FC236}">
                  <a16:creationId xmlns:a16="http://schemas.microsoft.com/office/drawing/2014/main" id="{61088EE6-FF2B-448E-9024-C49707A8114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729903" y="258195"/>
              <a:ext cx="1887357" cy="1250069"/>
            </a:xfrm>
            <a:prstGeom prst="rect">
              <a:avLst/>
            </a:prstGeom>
            <a:grpFill/>
          </p:spPr>
        </p:pic>
      </p:grpSp>
      <p:grpSp>
        <p:nvGrpSpPr>
          <p:cNvPr id="61" name="Gruppieren 60">
            <a:extLst>
              <a:ext uri="{FF2B5EF4-FFF2-40B4-BE49-F238E27FC236}">
                <a16:creationId xmlns:a16="http://schemas.microsoft.com/office/drawing/2014/main" id="{668ED434-D57B-4729-B9A5-7335EFAAF479}"/>
              </a:ext>
            </a:extLst>
          </p:cNvPr>
          <p:cNvGrpSpPr/>
          <p:nvPr/>
        </p:nvGrpSpPr>
        <p:grpSpPr>
          <a:xfrm>
            <a:off x="-2285" y="1329791"/>
            <a:ext cx="2081898" cy="1549598"/>
            <a:chOff x="131019" y="1594793"/>
            <a:chExt cx="3341794" cy="2584307"/>
          </a:xfrm>
          <a:solidFill>
            <a:schemeClr val="accent1"/>
          </a:solidFill>
        </p:grpSpPr>
        <p:sp>
          <p:nvSpPr>
            <p:cNvPr id="63" name="Rechteck 62">
              <a:extLst>
                <a:ext uri="{FF2B5EF4-FFF2-40B4-BE49-F238E27FC236}">
                  <a16:creationId xmlns:a16="http://schemas.microsoft.com/office/drawing/2014/main" id="{756D54F5-F4E7-42B8-A6B2-EE1B5489571B}"/>
                </a:ext>
              </a:extLst>
            </p:cNvPr>
            <p:cNvSpPr/>
            <p:nvPr/>
          </p:nvSpPr>
          <p:spPr>
            <a:xfrm>
              <a:off x="134688" y="1594793"/>
              <a:ext cx="3337489" cy="2573342"/>
            </a:xfrm>
            <a:prstGeom prst="rect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Blühfläche und Blühstreifen:</a:t>
              </a:r>
            </a:p>
          </p:txBody>
        </p:sp>
        <p:pic>
          <p:nvPicPr>
            <p:cNvPr id="64" name="Grafik 63">
              <a:extLst>
                <a:ext uri="{FF2B5EF4-FFF2-40B4-BE49-F238E27FC236}">
                  <a16:creationId xmlns:a16="http://schemas.microsoft.com/office/drawing/2014/main" id="{56691F02-9225-44EF-BD43-35D855659CD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31019" y="1977531"/>
              <a:ext cx="2100783" cy="1391428"/>
            </a:xfrm>
            <a:prstGeom prst="rect">
              <a:avLst/>
            </a:prstGeom>
            <a:grpFill/>
          </p:spPr>
        </p:pic>
        <p:pic>
          <p:nvPicPr>
            <p:cNvPr id="65" name="Grafik 64">
              <a:extLst>
                <a:ext uri="{FF2B5EF4-FFF2-40B4-BE49-F238E27FC236}">
                  <a16:creationId xmlns:a16="http://schemas.microsoft.com/office/drawing/2014/main" id="{78B36A24-46EE-488A-90A9-0C0F7AFA8CA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028633" y="3222565"/>
              <a:ext cx="1444180" cy="956535"/>
            </a:xfrm>
            <a:prstGeom prst="rect">
              <a:avLst/>
            </a:prstGeom>
            <a:grpFill/>
          </p:spPr>
        </p:pic>
      </p:grpSp>
      <p:grpSp>
        <p:nvGrpSpPr>
          <p:cNvPr id="66" name="Gruppieren 65">
            <a:extLst>
              <a:ext uri="{FF2B5EF4-FFF2-40B4-BE49-F238E27FC236}">
                <a16:creationId xmlns:a16="http://schemas.microsoft.com/office/drawing/2014/main" id="{2CE84C53-2981-45A1-B284-93298DB78B7C}"/>
              </a:ext>
            </a:extLst>
          </p:cNvPr>
          <p:cNvGrpSpPr/>
          <p:nvPr/>
        </p:nvGrpSpPr>
        <p:grpSpPr>
          <a:xfrm>
            <a:off x="9628" y="2901258"/>
            <a:ext cx="2069589" cy="1781838"/>
            <a:chOff x="103748" y="4070424"/>
            <a:chExt cx="2734907" cy="2222049"/>
          </a:xfrm>
          <a:solidFill>
            <a:schemeClr val="accent1"/>
          </a:solidFill>
        </p:grpSpPr>
        <p:sp>
          <p:nvSpPr>
            <p:cNvPr id="67" name="Rechteck 66">
              <a:extLst>
                <a:ext uri="{FF2B5EF4-FFF2-40B4-BE49-F238E27FC236}">
                  <a16:creationId xmlns:a16="http://schemas.microsoft.com/office/drawing/2014/main" id="{C5696BF2-59FD-42E9-B926-264C2DD81D5A}"/>
                </a:ext>
              </a:extLst>
            </p:cNvPr>
            <p:cNvSpPr/>
            <p:nvPr/>
          </p:nvSpPr>
          <p:spPr>
            <a:xfrm>
              <a:off x="103748" y="4070424"/>
              <a:ext cx="2734907" cy="2222049"/>
            </a:xfrm>
            <a:prstGeom prst="rect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Wiesenstreifen</a:t>
              </a:r>
            </a:p>
          </p:txBody>
        </p:sp>
        <p:pic>
          <p:nvPicPr>
            <p:cNvPr id="68" name="Grafik 67">
              <a:extLst>
                <a:ext uri="{FF2B5EF4-FFF2-40B4-BE49-F238E27FC236}">
                  <a16:creationId xmlns:a16="http://schemas.microsoft.com/office/drawing/2014/main" id="{A8270E6A-6ECE-4589-83AB-A8E82BB4AD6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4518" y="4460011"/>
              <a:ext cx="2616228" cy="1732826"/>
            </a:xfrm>
            <a:prstGeom prst="rect">
              <a:avLst/>
            </a:prstGeom>
            <a:grpFill/>
          </p:spPr>
        </p:pic>
      </p:grpSp>
      <p:grpSp>
        <p:nvGrpSpPr>
          <p:cNvPr id="69" name="Gruppieren 68">
            <a:extLst>
              <a:ext uri="{FF2B5EF4-FFF2-40B4-BE49-F238E27FC236}">
                <a16:creationId xmlns:a16="http://schemas.microsoft.com/office/drawing/2014/main" id="{2F2EB27F-BFAC-46D7-83F0-06A81664BAE0}"/>
              </a:ext>
            </a:extLst>
          </p:cNvPr>
          <p:cNvGrpSpPr/>
          <p:nvPr/>
        </p:nvGrpSpPr>
        <p:grpSpPr>
          <a:xfrm>
            <a:off x="10125205" y="1528037"/>
            <a:ext cx="1999731" cy="1685628"/>
            <a:chOff x="9131018" y="1649415"/>
            <a:chExt cx="2945880" cy="2102265"/>
          </a:xfrm>
          <a:solidFill>
            <a:schemeClr val="accent1"/>
          </a:solidFill>
        </p:grpSpPr>
        <p:sp>
          <p:nvSpPr>
            <p:cNvPr id="70" name="Rechteck 69">
              <a:extLst>
                <a:ext uri="{FF2B5EF4-FFF2-40B4-BE49-F238E27FC236}">
                  <a16:creationId xmlns:a16="http://schemas.microsoft.com/office/drawing/2014/main" id="{FD9536A1-61B5-4867-9BC5-C2B312FDA52B}"/>
                </a:ext>
              </a:extLst>
            </p:cNvPr>
            <p:cNvSpPr/>
            <p:nvPr/>
          </p:nvSpPr>
          <p:spPr>
            <a:xfrm>
              <a:off x="9131018" y="1649415"/>
              <a:ext cx="2945880" cy="2102265"/>
            </a:xfrm>
            <a:prstGeom prst="rect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Wiesen- und Heckenstruktur</a:t>
              </a:r>
            </a:p>
          </p:txBody>
        </p:sp>
        <p:pic>
          <p:nvPicPr>
            <p:cNvPr id="71" name="Grafik 70">
              <a:extLst>
                <a:ext uri="{FF2B5EF4-FFF2-40B4-BE49-F238E27FC236}">
                  <a16:creationId xmlns:a16="http://schemas.microsoft.com/office/drawing/2014/main" id="{2E2AC76F-CD96-4BEA-ADC9-D14CEFB43F1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382829" y="1974287"/>
              <a:ext cx="2477033" cy="1640631"/>
            </a:xfrm>
            <a:prstGeom prst="rect">
              <a:avLst/>
            </a:prstGeom>
            <a:grpFill/>
          </p:spPr>
        </p:pic>
      </p:grpSp>
      <p:grpSp>
        <p:nvGrpSpPr>
          <p:cNvPr id="72" name="Gruppieren 71">
            <a:extLst>
              <a:ext uri="{FF2B5EF4-FFF2-40B4-BE49-F238E27FC236}">
                <a16:creationId xmlns:a16="http://schemas.microsoft.com/office/drawing/2014/main" id="{2AA22775-BCB7-4FC1-8FDA-92992D6ECEBC}"/>
              </a:ext>
            </a:extLst>
          </p:cNvPr>
          <p:cNvGrpSpPr/>
          <p:nvPr/>
        </p:nvGrpSpPr>
        <p:grpSpPr>
          <a:xfrm>
            <a:off x="10801344" y="3244879"/>
            <a:ext cx="1350176" cy="1335667"/>
            <a:chOff x="9421775" y="3859270"/>
            <a:chExt cx="2121184" cy="1608296"/>
          </a:xfrm>
          <a:solidFill>
            <a:schemeClr val="accent1"/>
          </a:solidFill>
        </p:grpSpPr>
        <p:sp>
          <p:nvSpPr>
            <p:cNvPr id="73" name="Rechteck 72">
              <a:extLst>
                <a:ext uri="{FF2B5EF4-FFF2-40B4-BE49-F238E27FC236}">
                  <a16:creationId xmlns:a16="http://schemas.microsoft.com/office/drawing/2014/main" id="{A4803F8F-0C94-4595-AAEC-9C7937C24C09}"/>
                </a:ext>
              </a:extLst>
            </p:cNvPr>
            <p:cNvSpPr/>
            <p:nvPr/>
          </p:nvSpPr>
          <p:spPr>
            <a:xfrm>
              <a:off x="9421775" y="3859270"/>
              <a:ext cx="2121184" cy="1608296"/>
            </a:xfrm>
            <a:prstGeom prst="rect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Streuobstwiese</a:t>
              </a:r>
            </a:p>
          </p:txBody>
        </p:sp>
        <p:pic>
          <p:nvPicPr>
            <p:cNvPr id="74" name="Grafik 73">
              <a:extLst>
                <a:ext uri="{FF2B5EF4-FFF2-40B4-BE49-F238E27FC236}">
                  <a16:creationId xmlns:a16="http://schemas.microsoft.com/office/drawing/2014/main" id="{84C43F70-893A-45E3-96B5-390CCAFB7A4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669090" y="4198735"/>
              <a:ext cx="1764020" cy="1168375"/>
            </a:xfrm>
            <a:prstGeom prst="rect">
              <a:avLst/>
            </a:prstGeom>
            <a:grpFill/>
          </p:spPr>
        </p:pic>
      </p:grpSp>
      <p:grpSp>
        <p:nvGrpSpPr>
          <p:cNvPr id="75" name="Gruppieren 74">
            <a:extLst>
              <a:ext uri="{FF2B5EF4-FFF2-40B4-BE49-F238E27FC236}">
                <a16:creationId xmlns:a16="http://schemas.microsoft.com/office/drawing/2014/main" id="{8C152DD2-F2CE-4E95-930D-8EDA5F51BE00}"/>
              </a:ext>
            </a:extLst>
          </p:cNvPr>
          <p:cNvGrpSpPr/>
          <p:nvPr/>
        </p:nvGrpSpPr>
        <p:grpSpPr>
          <a:xfrm>
            <a:off x="10296140" y="4653322"/>
            <a:ext cx="1855380" cy="1323609"/>
            <a:chOff x="10435928" y="5165751"/>
            <a:chExt cx="1678921" cy="1186691"/>
          </a:xfrm>
          <a:solidFill>
            <a:schemeClr val="accent1"/>
          </a:solidFill>
        </p:grpSpPr>
        <p:sp>
          <p:nvSpPr>
            <p:cNvPr id="76" name="Rechteck 75">
              <a:extLst>
                <a:ext uri="{FF2B5EF4-FFF2-40B4-BE49-F238E27FC236}">
                  <a16:creationId xmlns:a16="http://schemas.microsoft.com/office/drawing/2014/main" id="{DB42688C-8EF4-4131-A189-DAF028F59717}"/>
                </a:ext>
              </a:extLst>
            </p:cNvPr>
            <p:cNvSpPr/>
            <p:nvPr/>
          </p:nvSpPr>
          <p:spPr>
            <a:xfrm>
              <a:off x="10435928" y="5165751"/>
              <a:ext cx="1678921" cy="1186691"/>
            </a:xfrm>
            <a:prstGeom prst="rect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Mehrjähriger Wildacker</a:t>
              </a:r>
            </a:p>
          </p:txBody>
        </p:sp>
        <p:pic>
          <p:nvPicPr>
            <p:cNvPr id="77" name="Grafik 76">
              <a:extLst>
                <a:ext uri="{FF2B5EF4-FFF2-40B4-BE49-F238E27FC236}">
                  <a16:creationId xmlns:a16="http://schemas.microsoft.com/office/drawing/2014/main" id="{1836039A-8A5D-4F5E-85EB-7F0A128D2E3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633584" y="5380285"/>
              <a:ext cx="1283609" cy="850182"/>
            </a:xfrm>
            <a:prstGeom prst="rect">
              <a:avLst/>
            </a:prstGeom>
            <a:grpFill/>
          </p:spPr>
        </p:pic>
      </p:grpSp>
      <p:sp>
        <p:nvSpPr>
          <p:cNvPr id="82" name="Ellipse 81">
            <a:extLst>
              <a:ext uri="{FF2B5EF4-FFF2-40B4-BE49-F238E27FC236}">
                <a16:creationId xmlns:a16="http://schemas.microsoft.com/office/drawing/2014/main" id="{1806D506-5506-4291-93F2-832F9C702B5B}"/>
              </a:ext>
            </a:extLst>
          </p:cNvPr>
          <p:cNvSpPr/>
          <p:nvPr/>
        </p:nvSpPr>
        <p:spPr>
          <a:xfrm>
            <a:off x="4863490" y="4277713"/>
            <a:ext cx="119641" cy="10254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8" name="Gruppieren 77">
            <a:extLst>
              <a:ext uri="{FF2B5EF4-FFF2-40B4-BE49-F238E27FC236}">
                <a16:creationId xmlns:a16="http://schemas.microsoft.com/office/drawing/2014/main" id="{82D3B927-F336-42F8-AE12-26FC66765629}"/>
              </a:ext>
            </a:extLst>
          </p:cNvPr>
          <p:cNvGrpSpPr/>
          <p:nvPr/>
        </p:nvGrpSpPr>
        <p:grpSpPr>
          <a:xfrm>
            <a:off x="3563901" y="2598593"/>
            <a:ext cx="2800516" cy="2235031"/>
            <a:chOff x="103748" y="4070424"/>
            <a:chExt cx="2734907" cy="2222049"/>
          </a:xfrm>
          <a:solidFill>
            <a:schemeClr val="accent1"/>
          </a:solidFill>
        </p:grpSpPr>
        <p:sp>
          <p:nvSpPr>
            <p:cNvPr id="79" name="Rechteck 78">
              <a:extLst>
                <a:ext uri="{FF2B5EF4-FFF2-40B4-BE49-F238E27FC236}">
                  <a16:creationId xmlns:a16="http://schemas.microsoft.com/office/drawing/2014/main" id="{A9C27CC0-2249-48BC-BD38-8B9CFA2F85A9}"/>
                </a:ext>
              </a:extLst>
            </p:cNvPr>
            <p:cNvSpPr/>
            <p:nvPr/>
          </p:nvSpPr>
          <p:spPr>
            <a:xfrm>
              <a:off x="103748" y="4070424"/>
              <a:ext cx="2734907" cy="2222049"/>
            </a:xfrm>
            <a:prstGeom prst="rect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Altmühl</a:t>
              </a:r>
            </a:p>
          </p:txBody>
        </p:sp>
        <p:pic>
          <p:nvPicPr>
            <p:cNvPr id="80" name="Grafik 79">
              <a:extLst>
                <a:ext uri="{FF2B5EF4-FFF2-40B4-BE49-F238E27FC236}">
                  <a16:creationId xmlns:a16="http://schemas.microsoft.com/office/drawing/2014/main" id="{62755618-DB90-4A56-A2E8-D584A8BBD1D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/>
            <a:stretch/>
          </p:blipFill>
          <p:spPr>
            <a:xfrm>
              <a:off x="228477" y="4460011"/>
              <a:ext cx="2448311" cy="1732826"/>
            </a:xfrm>
            <a:prstGeom prst="rect">
              <a:avLst/>
            </a:prstGeom>
            <a:grpFill/>
          </p:spPr>
        </p:pic>
      </p:grpSp>
      <p:grpSp>
        <p:nvGrpSpPr>
          <p:cNvPr id="83" name="Gruppieren 82">
            <a:extLst>
              <a:ext uri="{FF2B5EF4-FFF2-40B4-BE49-F238E27FC236}">
                <a16:creationId xmlns:a16="http://schemas.microsoft.com/office/drawing/2014/main" id="{B31F7B04-6927-4AFB-9382-5564A16CF3D8}"/>
              </a:ext>
            </a:extLst>
          </p:cNvPr>
          <p:cNvGrpSpPr/>
          <p:nvPr/>
        </p:nvGrpSpPr>
        <p:grpSpPr>
          <a:xfrm>
            <a:off x="24558" y="4721269"/>
            <a:ext cx="1995702" cy="1593219"/>
            <a:chOff x="103748" y="4053685"/>
            <a:chExt cx="2179186" cy="1933051"/>
          </a:xfrm>
          <a:solidFill>
            <a:schemeClr val="accent1"/>
          </a:solidFill>
        </p:grpSpPr>
        <p:sp>
          <p:nvSpPr>
            <p:cNvPr id="84" name="Rechteck 83">
              <a:extLst>
                <a:ext uri="{FF2B5EF4-FFF2-40B4-BE49-F238E27FC236}">
                  <a16:creationId xmlns:a16="http://schemas.microsoft.com/office/drawing/2014/main" id="{3CD10AC8-6685-4CF6-803B-9550958F2DF1}"/>
                </a:ext>
              </a:extLst>
            </p:cNvPr>
            <p:cNvSpPr/>
            <p:nvPr/>
          </p:nvSpPr>
          <p:spPr>
            <a:xfrm>
              <a:off x="103748" y="4053685"/>
              <a:ext cx="2179186" cy="1933051"/>
            </a:xfrm>
            <a:prstGeom prst="rect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Altmühl</a:t>
              </a:r>
            </a:p>
          </p:txBody>
        </p:sp>
        <p:pic>
          <p:nvPicPr>
            <p:cNvPr id="85" name="Grafik 84">
              <a:extLst>
                <a:ext uri="{FF2B5EF4-FFF2-40B4-BE49-F238E27FC236}">
                  <a16:creationId xmlns:a16="http://schemas.microsoft.com/office/drawing/2014/main" id="{75530B12-3E9A-4A68-9050-17F9E898DEE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/>
            <a:stretch/>
          </p:blipFill>
          <p:spPr>
            <a:xfrm>
              <a:off x="141405" y="4450599"/>
              <a:ext cx="2068216" cy="1463809"/>
            </a:xfrm>
            <a:prstGeom prst="rect">
              <a:avLst/>
            </a:prstGeom>
            <a:grpFill/>
          </p:spPr>
        </p:pic>
      </p:grpSp>
      <p:sp>
        <p:nvSpPr>
          <p:cNvPr id="86" name="Ellipse 85">
            <a:extLst>
              <a:ext uri="{FF2B5EF4-FFF2-40B4-BE49-F238E27FC236}">
                <a16:creationId xmlns:a16="http://schemas.microsoft.com/office/drawing/2014/main" id="{7B435B7B-8EC6-43A0-9A27-8B82A98543AA}"/>
              </a:ext>
            </a:extLst>
          </p:cNvPr>
          <p:cNvSpPr/>
          <p:nvPr/>
        </p:nvSpPr>
        <p:spPr>
          <a:xfrm>
            <a:off x="5598420" y="3898911"/>
            <a:ext cx="86270" cy="7904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7" name="Gruppieren 86">
            <a:extLst>
              <a:ext uri="{FF2B5EF4-FFF2-40B4-BE49-F238E27FC236}">
                <a16:creationId xmlns:a16="http://schemas.microsoft.com/office/drawing/2014/main" id="{AF6E4C9D-0410-4ED9-BAD6-92147B3E56CA}"/>
              </a:ext>
            </a:extLst>
          </p:cNvPr>
          <p:cNvGrpSpPr/>
          <p:nvPr/>
        </p:nvGrpSpPr>
        <p:grpSpPr>
          <a:xfrm>
            <a:off x="4267926" y="1807790"/>
            <a:ext cx="3465410" cy="2697340"/>
            <a:chOff x="103748" y="3856480"/>
            <a:chExt cx="2465930" cy="2130257"/>
          </a:xfrm>
          <a:solidFill>
            <a:schemeClr val="accent1"/>
          </a:solidFill>
        </p:grpSpPr>
        <p:sp>
          <p:nvSpPr>
            <p:cNvPr id="88" name="Rechteck 87">
              <a:extLst>
                <a:ext uri="{FF2B5EF4-FFF2-40B4-BE49-F238E27FC236}">
                  <a16:creationId xmlns:a16="http://schemas.microsoft.com/office/drawing/2014/main" id="{0A91D259-E53D-460F-A5C1-D40D1A5D8C5F}"/>
                </a:ext>
              </a:extLst>
            </p:cNvPr>
            <p:cNvSpPr/>
            <p:nvPr/>
          </p:nvSpPr>
          <p:spPr>
            <a:xfrm>
              <a:off x="103748" y="3856480"/>
              <a:ext cx="2465930" cy="2130257"/>
            </a:xfrm>
            <a:prstGeom prst="rect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Flächen innerorts</a:t>
              </a:r>
            </a:p>
          </p:txBody>
        </p:sp>
        <p:pic>
          <p:nvPicPr>
            <p:cNvPr id="89" name="Grafik 88">
              <a:extLst>
                <a:ext uri="{FF2B5EF4-FFF2-40B4-BE49-F238E27FC236}">
                  <a16:creationId xmlns:a16="http://schemas.microsoft.com/office/drawing/2014/main" id="{5D6FC6DB-D731-4617-90A2-002A1DB38AA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rcRect/>
            <a:stretch/>
          </p:blipFill>
          <p:spPr>
            <a:xfrm>
              <a:off x="270772" y="4109942"/>
              <a:ext cx="2145837" cy="1786192"/>
            </a:xfrm>
            <a:prstGeom prst="rect">
              <a:avLst/>
            </a:prstGeom>
            <a:grpFill/>
          </p:spPr>
        </p:pic>
      </p:grpSp>
      <p:grpSp>
        <p:nvGrpSpPr>
          <p:cNvPr id="90" name="Gruppieren 89">
            <a:extLst>
              <a:ext uri="{FF2B5EF4-FFF2-40B4-BE49-F238E27FC236}">
                <a16:creationId xmlns:a16="http://schemas.microsoft.com/office/drawing/2014/main" id="{AA622CA4-E823-4DB8-A7F6-5DEAD16B7580}"/>
              </a:ext>
            </a:extLst>
          </p:cNvPr>
          <p:cNvGrpSpPr/>
          <p:nvPr/>
        </p:nvGrpSpPr>
        <p:grpSpPr>
          <a:xfrm>
            <a:off x="8566223" y="3268596"/>
            <a:ext cx="1585435" cy="1469214"/>
            <a:chOff x="1441507" y="4826406"/>
            <a:chExt cx="1128170" cy="1160330"/>
          </a:xfrm>
          <a:solidFill>
            <a:schemeClr val="accent1"/>
          </a:solidFill>
        </p:grpSpPr>
        <p:sp>
          <p:nvSpPr>
            <p:cNvPr id="91" name="Rechteck 90">
              <a:extLst>
                <a:ext uri="{FF2B5EF4-FFF2-40B4-BE49-F238E27FC236}">
                  <a16:creationId xmlns:a16="http://schemas.microsoft.com/office/drawing/2014/main" id="{4F7DE223-E943-4DD3-9310-3D8009BA7F2D}"/>
                </a:ext>
              </a:extLst>
            </p:cNvPr>
            <p:cNvSpPr/>
            <p:nvPr/>
          </p:nvSpPr>
          <p:spPr>
            <a:xfrm>
              <a:off x="1441507" y="4826406"/>
              <a:ext cx="1128170" cy="1160330"/>
            </a:xfrm>
            <a:prstGeom prst="rect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Flächen innerorts</a:t>
              </a:r>
            </a:p>
          </p:txBody>
        </p:sp>
        <p:pic>
          <p:nvPicPr>
            <p:cNvPr id="92" name="Grafik 91">
              <a:extLst>
                <a:ext uri="{FF2B5EF4-FFF2-40B4-BE49-F238E27FC236}">
                  <a16:creationId xmlns:a16="http://schemas.microsoft.com/office/drawing/2014/main" id="{EAED85A3-D597-42A2-A965-C4AD878024E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rcRect/>
            <a:stretch/>
          </p:blipFill>
          <p:spPr>
            <a:xfrm>
              <a:off x="1500900" y="5069593"/>
              <a:ext cx="975102" cy="811673"/>
            </a:xfrm>
            <a:prstGeom prst="rect">
              <a:avLst/>
            </a:prstGeom>
            <a:grpFill/>
          </p:spPr>
        </p:pic>
      </p:grp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7B2F8527-FD2D-42C5-9A80-BFDC0B09E44D}"/>
              </a:ext>
            </a:extLst>
          </p:cNvPr>
          <p:cNvGrpSpPr/>
          <p:nvPr/>
        </p:nvGrpSpPr>
        <p:grpSpPr>
          <a:xfrm>
            <a:off x="4918611" y="1098633"/>
            <a:ext cx="3337489" cy="2573342"/>
            <a:chOff x="-1832161" y="2607278"/>
            <a:chExt cx="3337489" cy="2573342"/>
          </a:xfrm>
          <a:solidFill>
            <a:schemeClr val="accent1"/>
          </a:solidFill>
        </p:grpSpPr>
        <p:sp>
          <p:nvSpPr>
            <p:cNvPr id="50" name="Rechteck 49">
              <a:extLst>
                <a:ext uri="{FF2B5EF4-FFF2-40B4-BE49-F238E27FC236}">
                  <a16:creationId xmlns:a16="http://schemas.microsoft.com/office/drawing/2014/main" id="{16F5C647-6A06-4491-9D76-BD08678BB246}"/>
                </a:ext>
              </a:extLst>
            </p:cNvPr>
            <p:cNvSpPr/>
            <p:nvPr/>
          </p:nvSpPr>
          <p:spPr>
            <a:xfrm>
              <a:off x="-1832161" y="2607278"/>
              <a:ext cx="3337489" cy="2573342"/>
            </a:xfrm>
            <a:prstGeom prst="rect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Blühfläche und Blühstreifen:</a:t>
              </a:r>
            </a:p>
          </p:txBody>
        </p:sp>
        <p:pic>
          <p:nvPicPr>
            <p:cNvPr id="53" name="Grafik 52">
              <a:extLst>
                <a:ext uri="{FF2B5EF4-FFF2-40B4-BE49-F238E27FC236}">
                  <a16:creationId xmlns:a16="http://schemas.microsoft.com/office/drawing/2014/main" id="{E0E69C3E-3953-4D67-BFC9-A6707B64022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-1716944" y="2951491"/>
              <a:ext cx="1661248" cy="1100307"/>
            </a:xfrm>
            <a:prstGeom prst="rect">
              <a:avLst/>
            </a:prstGeom>
            <a:grpFill/>
          </p:spPr>
        </p:pic>
        <p:pic>
          <p:nvPicPr>
            <p:cNvPr id="55" name="Grafik 54">
              <a:extLst>
                <a:ext uri="{FF2B5EF4-FFF2-40B4-BE49-F238E27FC236}">
                  <a16:creationId xmlns:a16="http://schemas.microsoft.com/office/drawing/2014/main" id="{1ABCD2F4-5BF1-4C94-A91F-EAB84512973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-101672" y="4049043"/>
              <a:ext cx="1444180" cy="956535"/>
            </a:xfrm>
            <a:prstGeom prst="rect">
              <a:avLst/>
            </a:prstGeom>
            <a:grpFill/>
          </p:spPr>
        </p:pic>
      </p:grpSp>
      <p:sp>
        <p:nvSpPr>
          <p:cNvPr id="93" name="Ellipse 92">
            <a:extLst>
              <a:ext uri="{FF2B5EF4-FFF2-40B4-BE49-F238E27FC236}">
                <a16:creationId xmlns:a16="http://schemas.microsoft.com/office/drawing/2014/main" id="{123658C2-C22E-470A-BC91-15285DD6D2CA}"/>
              </a:ext>
            </a:extLst>
          </p:cNvPr>
          <p:cNvSpPr/>
          <p:nvPr/>
        </p:nvSpPr>
        <p:spPr>
          <a:xfrm>
            <a:off x="5324328" y="4086736"/>
            <a:ext cx="86270" cy="7904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94" name="Gruppieren 93">
            <a:extLst>
              <a:ext uri="{FF2B5EF4-FFF2-40B4-BE49-F238E27FC236}">
                <a16:creationId xmlns:a16="http://schemas.microsoft.com/office/drawing/2014/main" id="{D306B082-33D5-413B-87ED-35E5DC62C052}"/>
              </a:ext>
            </a:extLst>
          </p:cNvPr>
          <p:cNvGrpSpPr/>
          <p:nvPr/>
        </p:nvGrpSpPr>
        <p:grpSpPr>
          <a:xfrm>
            <a:off x="5150023" y="2057909"/>
            <a:ext cx="3337489" cy="2573342"/>
            <a:chOff x="-1832161" y="2607278"/>
            <a:chExt cx="3337489" cy="2573342"/>
          </a:xfrm>
          <a:solidFill>
            <a:schemeClr val="accent1"/>
          </a:solidFill>
        </p:grpSpPr>
        <p:sp>
          <p:nvSpPr>
            <p:cNvPr id="95" name="Rechteck 94">
              <a:extLst>
                <a:ext uri="{FF2B5EF4-FFF2-40B4-BE49-F238E27FC236}">
                  <a16:creationId xmlns:a16="http://schemas.microsoft.com/office/drawing/2014/main" id="{58D943EF-F401-468E-BBB0-A631006D09DF}"/>
                </a:ext>
              </a:extLst>
            </p:cNvPr>
            <p:cNvSpPr/>
            <p:nvPr/>
          </p:nvSpPr>
          <p:spPr>
            <a:xfrm>
              <a:off x="-1832161" y="2607278"/>
              <a:ext cx="3337489" cy="2573342"/>
            </a:xfrm>
            <a:prstGeom prst="rect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Wäldchen </a:t>
              </a:r>
            </a:p>
          </p:txBody>
        </p:sp>
        <p:pic>
          <p:nvPicPr>
            <p:cNvPr id="96" name="Grafik 95">
              <a:extLst>
                <a:ext uri="{FF2B5EF4-FFF2-40B4-BE49-F238E27FC236}">
                  <a16:creationId xmlns:a16="http://schemas.microsoft.com/office/drawing/2014/main" id="{B904661E-4662-4C91-AF3E-BCBC9D4E220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rcRect/>
            <a:stretch/>
          </p:blipFill>
          <p:spPr>
            <a:xfrm>
              <a:off x="-1534854" y="2951491"/>
              <a:ext cx="2751604" cy="2063703"/>
            </a:xfrm>
            <a:prstGeom prst="rect">
              <a:avLst/>
            </a:prstGeom>
            <a:grpFill/>
          </p:spPr>
        </p:pic>
      </p:grpSp>
      <p:grpSp>
        <p:nvGrpSpPr>
          <p:cNvPr id="98" name="Gruppieren 97">
            <a:extLst>
              <a:ext uri="{FF2B5EF4-FFF2-40B4-BE49-F238E27FC236}">
                <a16:creationId xmlns:a16="http://schemas.microsoft.com/office/drawing/2014/main" id="{62DAAF12-BFEF-44C0-B621-38EB53173283}"/>
              </a:ext>
            </a:extLst>
          </p:cNvPr>
          <p:cNvGrpSpPr/>
          <p:nvPr/>
        </p:nvGrpSpPr>
        <p:grpSpPr>
          <a:xfrm>
            <a:off x="8468090" y="1056799"/>
            <a:ext cx="1556005" cy="1552339"/>
            <a:chOff x="-749603" y="3449236"/>
            <a:chExt cx="1985947" cy="1731383"/>
          </a:xfrm>
          <a:solidFill>
            <a:schemeClr val="accent1"/>
          </a:solidFill>
        </p:grpSpPr>
        <p:sp>
          <p:nvSpPr>
            <p:cNvPr id="99" name="Rechteck 98">
              <a:extLst>
                <a:ext uri="{FF2B5EF4-FFF2-40B4-BE49-F238E27FC236}">
                  <a16:creationId xmlns:a16="http://schemas.microsoft.com/office/drawing/2014/main" id="{6EB2B584-A465-4EB2-8542-DBACD35B03DF}"/>
                </a:ext>
              </a:extLst>
            </p:cNvPr>
            <p:cNvSpPr/>
            <p:nvPr/>
          </p:nvSpPr>
          <p:spPr>
            <a:xfrm>
              <a:off x="-749603" y="3449236"/>
              <a:ext cx="1985947" cy="1731383"/>
            </a:xfrm>
            <a:prstGeom prst="rect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Wäldchen</a:t>
              </a:r>
              <a:r>
                <a:rPr kumimoji="0" lang="de-DE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</a:p>
          </p:txBody>
        </p:sp>
        <p:pic>
          <p:nvPicPr>
            <p:cNvPr id="100" name="Grafik 99">
              <a:extLst>
                <a:ext uri="{FF2B5EF4-FFF2-40B4-BE49-F238E27FC236}">
                  <a16:creationId xmlns:a16="http://schemas.microsoft.com/office/drawing/2014/main" id="{7E1148A6-721C-404E-8129-8A8A5AAE006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rcRect/>
            <a:stretch/>
          </p:blipFill>
          <p:spPr>
            <a:xfrm>
              <a:off x="-638215" y="3821248"/>
              <a:ext cx="1753829" cy="1315372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3776100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4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4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4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4" dur="2000" fill="hold"/>
                                        <p:tgtEl>
                                          <p:spTgt spid="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4" dur="2000" fill="hold"/>
                                        <p:tgtEl>
                                          <p:spTgt spid="2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4" dur="2000" fill="hold"/>
                                        <p:tgtEl>
                                          <p:spTgt spid="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4" dur="2000" fill="hold"/>
                                        <p:tgtEl>
                                          <p:spTgt spid="8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4" dur="2000" fill="hold"/>
                                        <p:tgtEl>
                                          <p:spTgt spid="9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3" grpId="0" animBg="1"/>
      <p:bldP spid="20" grpId="0" animBg="1"/>
      <p:bldP spid="30" grpId="0" animBg="1"/>
      <p:bldP spid="47" grpId="0" animBg="1"/>
      <p:bldP spid="40" grpId="0" animBg="1"/>
      <p:bldP spid="57" grpId="0" animBg="1"/>
      <p:bldP spid="82" grpId="0" animBg="1"/>
      <p:bldP spid="86" grpId="0" animBg="1"/>
      <p:bldP spid="9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7B6BD025-4787-4C76-B4BC-1287BE6F904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272097" y="4948"/>
            <a:ext cx="5004582" cy="6851870"/>
          </a:xfrm>
          <a:prstGeom prst="rect">
            <a:avLst/>
          </a:prstGeom>
        </p:spPr>
      </p:pic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BDF4D1C1-8612-4AC7-AC73-BA3502B85C6E}"/>
              </a:ext>
            </a:extLst>
          </p:cNvPr>
          <p:cNvGrpSpPr/>
          <p:nvPr/>
        </p:nvGrpSpPr>
        <p:grpSpPr>
          <a:xfrm>
            <a:off x="0" y="4948"/>
            <a:ext cx="2079612" cy="1294415"/>
            <a:chOff x="190939" y="94840"/>
            <a:chExt cx="2665560" cy="1403446"/>
          </a:xfrm>
          <a:solidFill>
            <a:schemeClr val="accent1"/>
          </a:solidFill>
        </p:grpSpPr>
        <p:sp>
          <p:nvSpPr>
            <p:cNvPr id="5" name="Rechteck 4">
              <a:extLst>
                <a:ext uri="{FF2B5EF4-FFF2-40B4-BE49-F238E27FC236}">
                  <a16:creationId xmlns:a16="http://schemas.microsoft.com/office/drawing/2014/main" id="{C8CAA683-B24D-4549-BF91-8C47C80EA659}"/>
                </a:ext>
              </a:extLst>
            </p:cNvPr>
            <p:cNvSpPr/>
            <p:nvPr/>
          </p:nvSpPr>
          <p:spPr>
            <a:xfrm>
              <a:off x="190939" y="94840"/>
              <a:ext cx="2665560" cy="1403446"/>
            </a:xfrm>
            <a:prstGeom prst="rect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Streuobstwiese</a:t>
              </a:r>
            </a:p>
          </p:txBody>
        </p:sp>
        <p:pic>
          <p:nvPicPr>
            <p:cNvPr id="6" name="Grafik 5">
              <a:extLst>
                <a:ext uri="{FF2B5EF4-FFF2-40B4-BE49-F238E27FC236}">
                  <a16:creationId xmlns:a16="http://schemas.microsoft.com/office/drawing/2014/main" id="{C0DE5CF0-7554-4C1D-AEB2-7AD7B6D8BB4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73375" y="405555"/>
              <a:ext cx="1614236" cy="1069169"/>
            </a:xfrm>
            <a:prstGeom prst="rect">
              <a:avLst/>
            </a:prstGeom>
            <a:grpFill/>
          </p:spPr>
        </p:pic>
      </p:grp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856FE290-FBEA-4999-A245-ACE37E735748}"/>
              </a:ext>
            </a:extLst>
          </p:cNvPr>
          <p:cNvGrpSpPr/>
          <p:nvPr/>
        </p:nvGrpSpPr>
        <p:grpSpPr>
          <a:xfrm>
            <a:off x="10125206" y="-2009"/>
            <a:ext cx="2045349" cy="1465562"/>
            <a:chOff x="9251546" y="26754"/>
            <a:chExt cx="2894820" cy="1515648"/>
          </a:xfrm>
          <a:solidFill>
            <a:schemeClr val="accent1"/>
          </a:solidFill>
        </p:grpSpPr>
        <p:sp>
          <p:nvSpPr>
            <p:cNvPr id="8" name="Rechteck 7">
              <a:extLst>
                <a:ext uri="{FF2B5EF4-FFF2-40B4-BE49-F238E27FC236}">
                  <a16:creationId xmlns:a16="http://schemas.microsoft.com/office/drawing/2014/main" id="{DEA5F5FD-864F-4871-9B4B-1BB3E817BADF}"/>
                </a:ext>
              </a:extLst>
            </p:cNvPr>
            <p:cNvSpPr/>
            <p:nvPr/>
          </p:nvSpPr>
          <p:spPr>
            <a:xfrm>
              <a:off x="9251546" y="26754"/>
              <a:ext cx="2894820" cy="1515648"/>
            </a:xfrm>
            <a:prstGeom prst="rect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Wiesenfläche am Ortsrand</a:t>
              </a:r>
            </a:p>
          </p:txBody>
        </p:sp>
        <p:pic>
          <p:nvPicPr>
            <p:cNvPr id="9" name="Grafik 8">
              <a:extLst>
                <a:ext uri="{FF2B5EF4-FFF2-40B4-BE49-F238E27FC236}">
                  <a16:creationId xmlns:a16="http://schemas.microsoft.com/office/drawing/2014/main" id="{D89065AB-67A0-4241-A417-76823AFE454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729903" y="258195"/>
              <a:ext cx="1887357" cy="1250069"/>
            </a:xfrm>
            <a:prstGeom prst="rect">
              <a:avLst/>
            </a:prstGeom>
            <a:grpFill/>
          </p:spPr>
        </p:pic>
      </p:grpSp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367E2198-D859-44D7-A762-B2EEAC2B9F5B}"/>
              </a:ext>
            </a:extLst>
          </p:cNvPr>
          <p:cNvGrpSpPr/>
          <p:nvPr/>
        </p:nvGrpSpPr>
        <p:grpSpPr>
          <a:xfrm>
            <a:off x="-2285" y="1329791"/>
            <a:ext cx="2081898" cy="1549598"/>
            <a:chOff x="131019" y="1594793"/>
            <a:chExt cx="3341794" cy="2584307"/>
          </a:xfrm>
          <a:solidFill>
            <a:schemeClr val="accent1"/>
          </a:solidFill>
        </p:grpSpPr>
        <p:sp>
          <p:nvSpPr>
            <p:cNvPr id="11" name="Rechteck 10">
              <a:extLst>
                <a:ext uri="{FF2B5EF4-FFF2-40B4-BE49-F238E27FC236}">
                  <a16:creationId xmlns:a16="http://schemas.microsoft.com/office/drawing/2014/main" id="{54DEBB99-1824-4A1C-845C-754C6018DEEC}"/>
                </a:ext>
              </a:extLst>
            </p:cNvPr>
            <p:cNvSpPr/>
            <p:nvPr/>
          </p:nvSpPr>
          <p:spPr>
            <a:xfrm>
              <a:off x="134688" y="1594793"/>
              <a:ext cx="3337489" cy="2573342"/>
            </a:xfrm>
            <a:prstGeom prst="rect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Blühfläche und Blühstreifen:</a:t>
              </a:r>
            </a:p>
          </p:txBody>
        </p:sp>
        <p:pic>
          <p:nvPicPr>
            <p:cNvPr id="12" name="Grafik 11">
              <a:extLst>
                <a:ext uri="{FF2B5EF4-FFF2-40B4-BE49-F238E27FC236}">
                  <a16:creationId xmlns:a16="http://schemas.microsoft.com/office/drawing/2014/main" id="{E809A290-B97B-481F-85F5-67AE8375590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31019" y="1977531"/>
              <a:ext cx="2100783" cy="1391428"/>
            </a:xfrm>
            <a:prstGeom prst="rect">
              <a:avLst/>
            </a:prstGeom>
            <a:grpFill/>
          </p:spPr>
        </p:pic>
        <p:pic>
          <p:nvPicPr>
            <p:cNvPr id="13" name="Grafik 12">
              <a:extLst>
                <a:ext uri="{FF2B5EF4-FFF2-40B4-BE49-F238E27FC236}">
                  <a16:creationId xmlns:a16="http://schemas.microsoft.com/office/drawing/2014/main" id="{082BFEEC-5901-4FDE-B7C6-AA05C07E40B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028633" y="3222565"/>
              <a:ext cx="1444180" cy="956535"/>
            </a:xfrm>
            <a:prstGeom prst="rect">
              <a:avLst/>
            </a:prstGeom>
            <a:grpFill/>
          </p:spPr>
        </p:pic>
      </p:grpSp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9A59FAFB-D4F5-45EF-99EB-178831BC2501}"/>
              </a:ext>
            </a:extLst>
          </p:cNvPr>
          <p:cNvGrpSpPr/>
          <p:nvPr/>
        </p:nvGrpSpPr>
        <p:grpSpPr>
          <a:xfrm>
            <a:off x="9628" y="4676330"/>
            <a:ext cx="2069589" cy="1781838"/>
            <a:chOff x="103748" y="4070424"/>
            <a:chExt cx="2734907" cy="2222049"/>
          </a:xfrm>
          <a:solidFill>
            <a:schemeClr val="accent1"/>
          </a:solidFill>
        </p:grpSpPr>
        <p:sp>
          <p:nvSpPr>
            <p:cNvPr id="15" name="Rechteck 14">
              <a:extLst>
                <a:ext uri="{FF2B5EF4-FFF2-40B4-BE49-F238E27FC236}">
                  <a16:creationId xmlns:a16="http://schemas.microsoft.com/office/drawing/2014/main" id="{63BF39A5-1190-45CA-AEB9-5637C9F31B15}"/>
                </a:ext>
              </a:extLst>
            </p:cNvPr>
            <p:cNvSpPr/>
            <p:nvPr/>
          </p:nvSpPr>
          <p:spPr>
            <a:xfrm>
              <a:off x="103748" y="4070424"/>
              <a:ext cx="2734907" cy="2222049"/>
            </a:xfrm>
            <a:prstGeom prst="rect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Wiesenstreifen</a:t>
              </a:r>
            </a:p>
          </p:txBody>
        </p:sp>
        <p:pic>
          <p:nvPicPr>
            <p:cNvPr id="16" name="Grafik 15">
              <a:extLst>
                <a:ext uri="{FF2B5EF4-FFF2-40B4-BE49-F238E27FC236}">
                  <a16:creationId xmlns:a16="http://schemas.microsoft.com/office/drawing/2014/main" id="{C63ECA75-A38A-473F-AA11-A88B824CCA9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44518" y="4460011"/>
              <a:ext cx="2616228" cy="1732826"/>
            </a:xfrm>
            <a:prstGeom prst="rect">
              <a:avLst/>
            </a:prstGeom>
            <a:grpFill/>
          </p:spPr>
        </p:pic>
      </p:grpSp>
      <p:grpSp>
        <p:nvGrpSpPr>
          <p:cNvPr id="17" name="Gruppieren 16">
            <a:extLst>
              <a:ext uri="{FF2B5EF4-FFF2-40B4-BE49-F238E27FC236}">
                <a16:creationId xmlns:a16="http://schemas.microsoft.com/office/drawing/2014/main" id="{7E49DF87-6FC8-45B6-AED3-696ED1674F1B}"/>
              </a:ext>
            </a:extLst>
          </p:cNvPr>
          <p:cNvGrpSpPr/>
          <p:nvPr/>
        </p:nvGrpSpPr>
        <p:grpSpPr>
          <a:xfrm>
            <a:off x="10148014" y="1972650"/>
            <a:ext cx="1999731" cy="1685628"/>
            <a:chOff x="9042963" y="1687721"/>
            <a:chExt cx="2945880" cy="2102265"/>
          </a:xfrm>
          <a:solidFill>
            <a:schemeClr val="accent1"/>
          </a:solidFill>
        </p:grpSpPr>
        <p:sp>
          <p:nvSpPr>
            <p:cNvPr id="18" name="Rechteck 17">
              <a:extLst>
                <a:ext uri="{FF2B5EF4-FFF2-40B4-BE49-F238E27FC236}">
                  <a16:creationId xmlns:a16="http://schemas.microsoft.com/office/drawing/2014/main" id="{20B36EC3-84DD-471F-AADA-372A3320B1CB}"/>
                </a:ext>
              </a:extLst>
            </p:cNvPr>
            <p:cNvSpPr/>
            <p:nvPr/>
          </p:nvSpPr>
          <p:spPr>
            <a:xfrm>
              <a:off x="9042963" y="1687721"/>
              <a:ext cx="2945880" cy="2102265"/>
            </a:xfrm>
            <a:prstGeom prst="rect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Wiesen- und Heckenstruktur</a:t>
              </a:r>
            </a:p>
          </p:txBody>
        </p:sp>
        <p:pic>
          <p:nvPicPr>
            <p:cNvPr id="19" name="Grafik 18">
              <a:extLst>
                <a:ext uri="{FF2B5EF4-FFF2-40B4-BE49-F238E27FC236}">
                  <a16:creationId xmlns:a16="http://schemas.microsoft.com/office/drawing/2014/main" id="{0DDF1277-601D-4735-922C-2CB3FC86CF8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382829" y="1974287"/>
              <a:ext cx="2477033" cy="1640631"/>
            </a:xfrm>
            <a:prstGeom prst="rect">
              <a:avLst/>
            </a:prstGeom>
            <a:grpFill/>
          </p:spPr>
        </p:pic>
      </p:grpSp>
      <p:grpSp>
        <p:nvGrpSpPr>
          <p:cNvPr id="20" name="Gruppieren 19">
            <a:extLst>
              <a:ext uri="{FF2B5EF4-FFF2-40B4-BE49-F238E27FC236}">
                <a16:creationId xmlns:a16="http://schemas.microsoft.com/office/drawing/2014/main" id="{753DA890-3B4C-48D4-BC56-42C96370E045}"/>
              </a:ext>
            </a:extLst>
          </p:cNvPr>
          <p:cNvGrpSpPr/>
          <p:nvPr/>
        </p:nvGrpSpPr>
        <p:grpSpPr>
          <a:xfrm>
            <a:off x="10334671" y="3840218"/>
            <a:ext cx="1681467" cy="1548724"/>
            <a:chOff x="9421773" y="3602726"/>
            <a:chExt cx="2641656" cy="1864841"/>
          </a:xfrm>
          <a:solidFill>
            <a:schemeClr val="accent1"/>
          </a:solidFill>
        </p:grpSpPr>
        <p:sp>
          <p:nvSpPr>
            <p:cNvPr id="21" name="Rechteck 20">
              <a:extLst>
                <a:ext uri="{FF2B5EF4-FFF2-40B4-BE49-F238E27FC236}">
                  <a16:creationId xmlns:a16="http://schemas.microsoft.com/office/drawing/2014/main" id="{C248629A-AC03-4BBD-B28F-61CAE83FFE0C}"/>
                </a:ext>
              </a:extLst>
            </p:cNvPr>
            <p:cNvSpPr/>
            <p:nvPr/>
          </p:nvSpPr>
          <p:spPr>
            <a:xfrm>
              <a:off x="9421773" y="3602726"/>
              <a:ext cx="2641656" cy="1864841"/>
            </a:xfrm>
            <a:prstGeom prst="rect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Streuobstwiese</a:t>
              </a:r>
            </a:p>
          </p:txBody>
        </p:sp>
        <p:pic>
          <p:nvPicPr>
            <p:cNvPr id="22" name="Grafik 21">
              <a:extLst>
                <a:ext uri="{FF2B5EF4-FFF2-40B4-BE49-F238E27FC236}">
                  <a16:creationId xmlns:a16="http://schemas.microsoft.com/office/drawing/2014/main" id="{7FCD0E23-D9C2-41A0-8EEB-6B0B1DBCACF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669090" y="3905991"/>
              <a:ext cx="2206008" cy="1461119"/>
            </a:xfrm>
            <a:prstGeom prst="rect">
              <a:avLst/>
            </a:prstGeom>
            <a:grpFill/>
          </p:spPr>
        </p:pic>
      </p:grpSp>
      <p:grpSp>
        <p:nvGrpSpPr>
          <p:cNvPr id="23" name="Gruppieren 22">
            <a:extLst>
              <a:ext uri="{FF2B5EF4-FFF2-40B4-BE49-F238E27FC236}">
                <a16:creationId xmlns:a16="http://schemas.microsoft.com/office/drawing/2014/main" id="{CAD98E1C-13EB-478E-902E-3BA41DA64572}"/>
              </a:ext>
            </a:extLst>
          </p:cNvPr>
          <p:cNvGrpSpPr/>
          <p:nvPr/>
        </p:nvGrpSpPr>
        <p:grpSpPr>
          <a:xfrm>
            <a:off x="8472798" y="5488646"/>
            <a:ext cx="1855380" cy="1323609"/>
            <a:chOff x="10435928" y="5165751"/>
            <a:chExt cx="1678921" cy="1186691"/>
          </a:xfrm>
          <a:solidFill>
            <a:schemeClr val="accent1"/>
          </a:solidFill>
        </p:grpSpPr>
        <p:sp>
          <p:nvSpPr>
            <p:cNvPr id="24" name="Rechteck 23">
              <a:extLst>
                <a:ext uri="{FF2B5EF4-FFF2-40B4-BE49-F238E27FC236}">
                  <a16:creationId xmlns:a16="http://schemas.microsoft.com/office/drawing/2014/main" id="{8371071B-3EAA-4F6D-9DB9-6C5AB1F33DDC}"/>
                </a:ext>
              </a:extLst>
            </p:cNvPr>
            <p:cNvSpPr/>
            <p:nvPr/>
          </p:nvSpPr>
          <p:spPr>
            <a:xfrm>
              <a:off x="10435928" y="5165751"/>
              <a:ext cx="1678921" cy="1186691"/>
            </a:xfrm>
            <a:prstGeom prst="rect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Mehrjähriger Wildacker</a:t>
              </a:r>
            </a:p>
          </p:txBody>
        </p:sp>
        <p:pic>
          <p:nvPicPr>
            <p:cNvPr id="25" name="Grafik 24">
              <a:extLst>
                <a:ext uri="{FF2B5EF4-FFF2-40B4-BE49-F238E27FC236}">
                  <a16:creationId xmlns:a16="http://schemas.microsoft.com/office/drawing/2014/main" id="{D8384C97-818D-4D92-8448-0840B830B8D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0633584" y="5380285"/>
              <a:ext cx="1283609" cy="850182"/>
            </a:xfrm>
            <a:prstGeom prst="rect">
              <a:avLst/>
            </a:prstGeom>
            <a:grpFill/>
          </p:spPr>
        </p:pic>
      </p:grpSp>
      <p:grpSp>
        <p:nvGrpSpPr>
          <p:cNvPr id="26" name="Gruppieren 25">
            <a:extLst>
              <a:ext uri="{FF2B5EF4-FFF2-40B4-BE49-F238E27FC236}">
                <a16:creationId xmlns:a16="http://schemas.microsoft.com/office/drawing/2014/main" id="{9C5BF9C7-6F34-4CBC-8550-45114A8E552D}"/>
              </a:ext>
            </a:extLst>
          </p:cNvPr>
          <p:cNvGrpSpPr/>
          <p:nvPr/>
        </p:nvGrpSpPr>
        <p:grpSpPr>
          <a:xfrm>
            <a:off x="6802" y="2955342"/>
            <a:ext cx="2054659" cy="1593219"/>
            <a:chOff x="103747" y="4053685"/>
            <a:chExt cx="2243563" cy="1933051"/>
          </a:xfrm>
          <a:solidFill>
            <a:schemeClr val="accent1"/>
          </a:solidFill>
        </p:grpSpPr>
        <p:sp>
          <p:nvSpPr>
            <p:cNvPr id="27" name="Rechteck 26">
              <a:extLst>
                <a:ext uri="{FF2B5EF4-FFF2-40B4-BE49-F238E27FC236}">
                  <a16:creationId xmlns:a16="http://schemas.microsoft.com/office/drawing/2014/main" id="{A7A02F5B-A6E3-43D6-AD6D-DCA19AF034C9}"/>
                </a:ext>
              </a:extLst>
            </p:cNvPr>
            <p:cNvSpPr/>
            <p:nvPr/>
          </p:nvSpPr>
          <p:spPr>
            <a:xfrm>
              <a:off x="103747" y="4053685"/>
              <a:ext cx="2243563" cy="1933051"/>
            </a:xfrm>
            <a:prstGeom prst="rect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Altmühl</a:t>
              </a:r>
            </a:p>
          </p:txBody>
        </p:sp>
        <p:pic>
          <p:nvPicPr>
            <p:cNvPr id="28" name="Grafik 27">
              <a:extLst>
                <a:ext uri="{FF2B5EF4-FFF2-40B4-BE49-F238E27FC236}">
                  <a16:creationId xmlns:a16="http://schemas.microsoft.com/office/drawing/2014/main" id="{5657FD8C-B669-4576-9C1D-3D5F8895C5A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/>
            <a:stretch/>
          </p:blipFill>
          <p:spPr>
            <a:xfrm>
              <a:off x="141405" y="4450599"/>
              <a:ext cx="2068216" cy="1463809"/>
            </a:xfrm>
            <a:prstGeom prst="rect">
              <a:avLst/>
            </a:prstGeom>
            <a:grpFill/>
          </p:spPr>
        </p:pic>
      </p:grpSp>
      <p:grpSp>
        <p:nvGrpSpPr>
          <p:cNvPr id="29" name="Gruppieren 28">
            <a:extLst>
              <a:ext uri="{FF2B5EF4-FFF2-40B4-BE49-F238E27FC236}">
                <a16:creationId xmlns:a16="http://schemas.microsoft.com/office/drawing/2014/main" id="{9DD6B201-1DD5-4972-BE5C-1C0B6BC857D5}"/>
              </a:ext>
            </a:extLst>
          </p:cNvPr>
          <p:cNvGrpSpPr/>
          <p:nvPr/>
        </p:nvGrpSpPr>
        <p:grpSpPr>
          <a:xfrm>
            <a:off x="8457648" y="1423626"/>
            <a:ext cx="1585435" cy="1469214"/>
            <a:chOff x="1441507" y="4826406"/>
            <a:chExt cx="1128170" cy="1160330"/>
          </a:xfrm>
          <a:solidFill>
            <a:schemeClr val="accent1"/>
          </a:solidFill>
        </p:grpSpPr>
        <p:sp>
          <p:nvSpPr>
            <p:cNvPr id="30" name="Rechteck 29">
              <a:extLst>
                <a:ext uri="{FF2B5EF4-FFF2-40B4-BE49-F238E27FC236}">
                  <a16:creationId xmlns:a16="http://schemas.microsoft.com/office/drawing/2014/main" id="{2874439A-3015-406D-B7C3-2E7243EA8030}"/>
                </a:ext>
              </a:extLst>
            </p:cNvPr>
            <p:cNvSpPr/>
            <p:nvPr/>
          </p:nvSpPr>
          <p:spPr>
            <a:xfrm>
              <a:off x="1441507" y="4826406"/>
              <a:ext cx="1128170" cy="1160330"/>
            </a:xfrm>
            <a:prstGeom prst="rect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Flächen innerorts</a:t>
              </a:r>
            </a:p>
          </p:txBody>
        </p:sp>
        <p:pic>
          <p:nvPicPr>
            <p:cNvPr id="31" name="Grafik 30">
              <a:extLst>
                <a:ext uri="{FF2B5EF4-FFF2-40B4-BE49-F238E27FC236}">
                  <a16:creationId xmlns:a16="http://schemas.microsoft.com/office/drawing/2014/main" id="{DC6F3DFF-1851-4974-89ED-97E7CBD9FB5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rcRect/>
            <a:stretch/>
          </p:blipFill>
          <p:spPr>
            <a:xfrm>
              <a:off x="1500900" y="5069593"/>
              <a:ext cx="975102" cy="811673"/>
            </a:xfrm>
            <a:prstGeom prst="rect">
              <a:avLst/>
            </a:prstGeom>
            <a:grpFill/>
          </p:spPr>
        </p:pic>
      </p:grpSp>
      <p:grpSp>
        <p:nvGrpSpPr>
          <p:cNvPr id="32" name="Gruppieren 31">
            <a:extLst>
              <a:ext uri="{FF2B5EF4-FFF2-40B4-BE49-F238E27FC236}">
                <a16:creationId xmlns:a16="http://schemas.microsoft.com/office/drawing/2014/main" id="{2B164C56-4048-4A48-8234-BB75BEDDF80B}"/>
              </a:ext>
            </a:extLst>
          </p:cNvPr>
          <p:cNvGrpSpPr/>
          <p:nvPr/>
        </p:nvGrpSpPr>
        <p:grpSpPr>
          <a:xfrm>
            <a:off x="2287198" y="2427032"/>
            <a:ext cx="1556005" cy="1552339"/>
            <a:chOff x="-749603" y="3449236"/>
            <a:chExt cx="1985947" cy="1731383"/>
          </a:xfrm>
          <a:solidFill>
            <a:schemeClr val="accent1"/>
          </a:solidFill>
        </p:grpSpPr>
        <p:sp>
          <p:nvSpPr>
            <p:cNvPr id="33" name="Rechteck 32">
              <a:extLst>
                <a:ext uri="{FF2B5EF4-FFF2-40B4-BE49-F238E27FC236}">
                  <a16:creationId xmlns:a16="http://schemas.microsoft.com/office/drawing/2014/main" id="{828B6C35-8A44-490A-859D-99F7AA83DA7C}"/>
                </a:ext>
              </a:extLst>
            </p:cNvPr>
            <p:cNvSpPr/>
            <p:nvPr/>
          </p:nvSpPr>
          <p:spPr>
            <a:xfrm>
              <a:off x="-749603" y="3449236"/>
              <a:ext cx="1985947" cy="1731383"/>
            </a:xfrm>
            <a:prstGeom prst="rect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Wäldchen</a:t>
              </a:r>
              <a:r>
                <a:rPr kumimoji="0" lang="de-DE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</a:p>
          </p:txBody>
        </p:sp>
        <p:pic>
          <p:nvPicPr>
            <p:cNvPr id="34" name="Grafik 33">
              <a:extLst>
                <a:ext uri="{FF2B5EF4-FFF2-40B4-BE49-F238E27FC236}">
                  <a16:creationId xmlns:a16="http://schemas.microsoft.com/office/drawing/2014/main" id="{1E5143D6-3478-4E58-91DA-33E46213BEA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rcRect/>
            <a:stretch/>
          </p:blipFill>
          <p:spPr>
            <a:xfrm>
              <a:off x="-638215" y="3821248"/>
              <a:ext cx="1753829" cy="1315372"/>
            </a:xfrm>
            <a:prstGeom prst="rect">
              <a:avLst/>
            </a:prstGeom>
            <a:grpFill/>
          </p:spPr>
        </p:pic>
      </p:grpSp>
      <p:sp>
        <p:nvSpPr>
          <p:cNvPr id="35" name="Ellipse 34">
            <a:extLst>
              <a:ext uri="{FF2B5EF4-FFF2-40B4-BE49-F238E27FC236}">
                <a16:creationId xmlns:a16="http://schemas.microsoft.com/office/drawing/2014/main" id="{A30BD966-F7DC-43C3-920E-9DA423D67272}"/>
              </a:ext>
            </a:extLst>
          </p:cNvPr>
          <p:cNvSpPr/>
          <p:nvPr/>
        </p:nvSpPr>
        <p:spPr>
          <a:xfrm>
            <a:off x="5690681" y="1463553"/>
            <a:ext cx="136187" cy="14512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Ellipse 35">
            <a:extLst>
              <a:ext uri="{FF2B5EF4-FFF2-40B4-BE49-F238E27FC236}">
                <a16:creationId xmlns:a16="http://schemas.microsoft.com/office/drawing/2014/main" id="{3BCADFC2-98FB-4C65-91A0-881401FC0351}"/>
              </a:ext>
            </a:extLst>
          </p:cNvPr>
          <p:cNvSpPr/>
          <p:nvPr/>
        </p:nvSpPr>
        <p:spPr>
          <a:xfrm>
            <a:off x="5758774" y="1956182"/>
            <a:ext cx="136187" cy="14512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Ellipse 36">
            <a:extLst>
              <a:ext uri="{FF2B5EF4-FFF2-40B4-BE49-F238E27FC236}">
                <a16:creationId xmlns:a16="http://schemas.microsoft.com/office/drawing/2014/main" id="{34654A35-1848-496B-8338-6423BF508729}"/>
              </a:ext>
            </a:extLst>
          </p:cNvPr>
          <p:cNvSpPr/>
          <p:nvPr/>
        </p:nvSpPr>
        <p:spPr>
          <a:xfrm>
            <a:off x="6455923" y="2756138"/>
            <a:ext cx="136187" cy="14512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Ellipse 37">
            <a:extLst>
              <a:ext uri="{FF2B5EF4-FFF2-40B4-BE49-F238E27FC236}">
                <a16:creationId xmlns:a16="http://schemas.microsoft.com/office/drawing/2014/main" id="{9AA0C889-033F-4F76-949B-B87008CEBBF1}"/>
              </a:ext>
            </a:extLst>
          </p:cNvPr>
          <p:cNvSpPr/>
          <p:nvPr/>
        </p:nvSpPr>
        <p:spPr>
          <a:xfrm>
            <a:off x="5207540" y="4003203"/>
            <a:ext cx="136187" cy="14512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Ellipse 38">
            <a:extLst>
              <a:ext uri="{FF2B5EF4-FFF2-40B4-BE49-F238E27FC236}">
                <a16:creationId xmlns:a16="http://schemas.microsoft.com/office/drawing/2014/main" id="{6D91C2D0-FE8A-4F21-96F4-8E6353ACAA1B}"/>
              </a:ext>
            </a:extLst>
          </p:cNvPr>
          <p:cNvSpPr/>
          <p:nvPr/>
        </p:nvSpPr>
        <p:spPr>
          <a:xfrm>
            <a:off x="6096000" y="5330862"/>
            <a:ext cx="259404" cy="23638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Ellipse 39">
            <a:extLst>
              <a:ext uri="{FF2B5EF4-FFF2-40B4-BE49-F238E27FC236}">
                <a16:creationId xmlns:a16="http://schemas.microsoft.com/office/drawing/2014/main" id="{C9B6F97F-0AA6-47B4-9B53-0CD8B73700A0}"/>
              </a:ext>
            </a:extLst>
          </p:cNvPr>
          <p:cNvSpPr/>
          <p:nvPr/>
        </p:nvSpPr>
        <p:spPr>
          <a:xfrm>
            <a:off x="6089515" y="5632624"/>
            <a:ext cx="136187" cy="14512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Ellipse 40">
            <a:extLst>
              <a:ext uri="{FF2B5EF4-FFF2-40B4-BE49-F238E27FC236}">
                <a16:creationId xmlns:a16="http://schemas.microsoft.com/office/drawing/2014/main" id="{0683ACEE-48DD-41EB-9FAF-BB0F26F1AA16}"/>
              </a:ext>
            </a:extLst>
          </p:cNvPr>
          <p:cNvSpPr/>
          <p:nvPr/>
        </p:nvSpPr>
        <p:spPr>
          <a:xfrm>
            <a:off x="4746510" y="4066475"/>
            <a:ext cx="136187" cy="14512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Ellipse 41">
            <a:extLst>
              <a:ext uri="{FF2B5EF4-FFF2-40B4-BE49-F238E27FC236}">
                <a16:creationId xmlns:a16="http://schemas.microsoft.com/office/drawing/2014/main" id="{2E9CB93B-370F-4C41-9303-799C059017D7}"/>
              </a:ext>
            </a:extLst>
          </p:cNvPr>
          <p:cNvSpPr/>
          <p:nvPr/>
        </p:nvSpPr>
        <p:spPr>
          <a:xfrm>
            <a:off x="5517683" y="4114269"/>
            <a:ext cx="136187" cy="14512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Ellipse 42">
            <a:extLst>
              <a:ext uri="{FF2B5EF4-FFF2-40B4-BE49-F238E27FC236}">
                <a16:creationId xmlns:a16="http://schemas.microsoft.com/office/drawing/2014/main" id="{C3129005-A541-4B0B-B3EF-56A8D27E4E40}"/>
              </a:ext>
            </a:extLst>
          </p:cNvPr>
          <p:cNvSpPr/>
          <p:nvPr/>
        </p:nvSpPr>
        <p:spPr>
          <a:xfrm>
            <a:off x="5778229" y="4357735"/>
            <a:ext cx="136187" cy="14512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Ellipse 43">
            <a:extLst>
              <a:ext uri="{FF2B5EF4-FFF2-40B4-BE49-F238E27FC236}">
                <a16:creationId xmlns:a16="http://schemas.microsoft.com/office/drawing/2014/main" id="{1B02DFE8-1668-4E87-9C4B-771A343D327A}"/>
              </a:ext>
            </a:extLst>
          </p:cNvPr>
          <p:cNvSpPr/>
          <p:nvPr/>
        </p:nvSpPr>
        <p:spPr>
          <a:xfrm>
            <a:off x="5600309" y="4497119"/>
            <a:ext cx="136187" cy="14512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46" name="Gerader Verbinder 45">
            <a:extLst>
              <a:ext uri="{FF2B5EF4-FFF2-40B4-BE49-F238E27FC236}">
                <a16:creationId xmlns:a16="http://schemas.microsoft.com/office/drawing/2014/main" id="{44576726-E0C3-440B-8D9C-F86DC877008D}"/>
              </a:ext>
            </a:extLst>
          </p:cNvPr>
          <p:cNvCxnSpPr>
            <a:stCxn id="5" idx="3"/>
            <a:endCxn id="35" idx="6"/>
          </p:cNvCxnSpPr>
          <p:nvPr/>
        </p:nvCxnSpPr>
        <p:spPr>
          <a:xfrm>
            <a:off x="2079612" y="652156"/>
            <a:ext cx="3747256" cy="883957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Gerader Verbinder 46">
            <a:extLst>
              <a:ext uri="{FF2B5EF4-FFF2-40B4-BE49-F238E27FC236}">
                <a16:creationId xmlns:a16="http://schemas.microsoft.com/office/drawing/2014/main" id="{A9BA3DED-AC1F-477D-8C23-08C8E3856C39}"/>
              </a:ext>
            </a:extLst>
          </p:cNvPr>
          <p:cNvCxnSpPr>
            <a:cxnSpLocks/>
            <a:endCxn id="37" idx="1"/>
          </p:cNvCxnSpPr>
          <p:nvPr/>
        </p:nvCxnSpPr>
        <p:spPr>
          <a:xfrm>
            <a:off x="1949761" y="2105189"/>
            <a:ext cx="4526106" cy="672201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Gerader Verbinder 49">
            <a:extLst>
              <a:ext uri="{FF2B5EF4-FFF2-40B4-BE49-F238E27FC236}">
                <a16:creationId xmlns:a16="http://schemas.microsoft.com/office/drawing/2014/main" id="{9DC96575-E2C4-4B40-AF7C-7F8ACE4EA3DB}"/>
              </a:ext>
            </a:extLst>
          </p:cNvPr>
          <p:cNvCxnSpPr>
            <a:cxnSpLocks/>
            <a:stCxn id="15" idx="3"/>
            <a:endCxn id="44" idx="6"/>
          </p:cNvCxnSpPr>
          <p:nvPr/>
        </p:nvCxnSpPr>
        <p:spPr>
          <a:xfrm flipV="1">
            <a:off x="2079217" y="4569679"/>
            <a:ext cx="3657279" cy="99757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Gerader Verbinder 52">
            <a:extLst>
              <a:ext uri="{FF2B5EF4-FFF2-40B4-BE49-F238E27FC236}">
                <a16:creationId xmlns:a16="http://schemas.microsoft.com/office/drawing/2014/main" id="{4637271D-3760-47CE-B94D-D20EAE4B5ECA}"/>
              </a:ext>
            </a:extLst>
          </p:cNvPr>
          <p:cNvCxnSpPr>
            <a:cxnSpLocks/>
            <a:stCxn id="27" idx="3"/>
            <a:endCxn id="41" idx="3"/>
          </p:cNvCxnSpPr>
          <p:nvPr/>
        </p:nvCxnSpPr>
        <p:spPr>
          <a:xfrm>
            <a:off x="2061461" y="3751952"/>
            <a:ext cx="2704993" cy="438391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Gerader Verbinder 62">
            <a:extLst>
              <a:ext uri="{FF2B5EF4-FFF2-40B4-BE49-F238E27FC236}">
                <a16:creationId xmlns:a16="http://schemas.microsoft.com/office/drawing/2014/main" id="{475F4A6F-5592-4B77-A67B-87427ACA76D9}"/>
              </a:ext>
            </a:extLst>
          </p:cNvPr>
          <p:cNvCxnSpPr>
            <a:cxnSpLocks/>
            <a:stCxn id="36" idx="7"/>
          </p:cNvCxnSpPr>
          <p:nvPr/>
        </p:nvCxnSpPr>
        <p:spPr>
          <a:xfrm flipV="1">
            <a:off x="5875017" y="537976"/>
            <a:ext cx="4312729" cy="143945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Gerader Verbinder 65">
            <a:extLst>
              <a:ext uri="{FF2B5EF4-FFF2-40B4-BE49-F238E27FC236}">
                <a16:creationId xmlns:a16="http://schemas.microsoft.com/office/drawing/2014/main" id="{0C21CE6C-D10F-4011-81BE-62D3648F1D00}"/>
              </a:ext>
            </a:extLst>
          </p:cNvPr>
          <p:cNvCxnSpPr>
            <a:cxnSpLocks/>
            <a:stCxn id="33" idx="3"/>
          </p:cNvCxnSpPr>
          <p:nvPr/>
        </p:nvCxnSpPr>
        <p:spPr>
          <a:xfrm>
            <a:off x="3843203" y="3203202"/>
            <a:ext cx="1399583" cy="872561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Gerader Verbinder 67">
            <a:extLst>
              <a:ext uri="{FF2B5EF4-FFF2-40B4-BE49-F238E27FC236}">
                <a16:creationId xmlns:a16="http://schemas.microsoft.com/office/drawing/2014/main" id="{6F2E3085-92E0-4CD3-9B02-3E39DFDABD13}"/>
              </a:ext>
            </a:extLst>
          </p:cNvPr>
          <p:cNvCxnSpPr>
            <a:cxnSpLocks/>
            <a:stCxn id="42" idx="7"/>
          </p:cNvCxnSpPr>
          <p:nvPr/>
        </p:nvCxnSpPr>
        <p:spPr>
          <a:xfrm flipV="1">
            <a:off x="5633926" y="2412369"/>
            <a:ext cx="2881494" cy="172315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Gerader Verbinder 69">
            <a:extLst>
              <a:ext uri="{FF2B5EF4-FFF2-40B4-BE49-F238E27FC236}">
                <a16:creationId xmlns:a16="http://schemas.microsoft.com/office/drawing/2014/main" id="{663997EF-F7BE-4C4E-95D7-907EB9BD9816}"/>
              </a:ext>
            </a:extLst>
          </p:cNvPr>
          <p:cNvCxnSpPr>
            <a:cxnSpLocks/>
          </p:cNvCxnSpPr>
          <p:nvPr/>
        </p:nvCxnSpPr>
        <p:spPr>
          <a:xfrm>
            <a:off x="6177117" y="5710909"/>
            <a:ext cx="2304477" cy="13221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Gerader Verbinder 71">
            <a:extLst>
              <a:ext uri="{FF2B5EF4-FFF2-40B4-BE49-F238E27FC236}">
                <a16:creationId xmlns:a16="http://schemas.microsoft.com/office/drawing/2014/main" id="{F684D09C-61E4-453B-84A0-92B2DCAA6958}"/>
              </a:ext>
            </a:extLst>
          </p:cNvPr>
          <p:cNvCxnSpPr>
            <a:cxnSpLocks/>
          </p:cNvCxnSpPr>
          <p:nvPr/>
        </p:nvCxnSpPr>
        <p:spPr>
          <a:xfrm flipV="1">
            <a:off x="6306819" y="4833105"/>
            <a:ext cx="4021359" cy="58527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Gerader Verbinder 73">
            <a:extLst>
              <a:ext uri="{FF2B5EF4-FFF2-40B4-BE49-F238E27FC236}">
                <a16:creationId xmlns:a16="http://schemas.microsoft.com/office/drawing/2014/main" id="{EA305047-F59F-4872-8305-E842B8CF334B}"/>
              </a:ext>
            </a:extLst>
          </p:cNvPr>
          <p:cNvCxnSpPr>
            <a:cxnSpLocks/>
            <a:stCxn id="43" idx="7"/>
          </p:cNvCxnSpPr>
          <p:nvPr/>
        </p:nvCxnSpPr>
        <p:spPr>
          <a:xfrm flipV="1">
            <a:off x="5894472" y="3401937"/>
            <a:ext cx="4338975" cy="97705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3880591"/>
      </p:ext>
    </p:extLst>
  </p:cSld>
  <p:clrMapOvr>
    <a:masterClrMapping/>
  </p:clrMapOvr>
</p:sld>
</file>

<file path=ppt/theme/theme1.xml><?xml version="1.0" encoding="utf-8"?>
<a:theme xmlns:a="http://schemas.openxmlformats.org/drawingml/2006/main" name="Rückblick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57</Words>
  <Application>Microsoft Office PowerPoint</Application>
  <PresentationFormat>Breitbild</PresentationFormat>
  <Paragraphs>30</Paragraphs>
  <Slides>2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2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</vt:i4>
      </vt:variant>
    </vt:vector>
  </HeadingPairs>
  <TitlesOfParts>
    <vt:vector size="5" baseType="lpstr">
      <vt:lpstr>Calibri</vt:lpstr>
      <vt:lpstr>Calibri Light</vt:lpstr>
      <vt:lpstr>Rückblick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Abgeordnetenbüro MdL Westphal</dc:creator>
  <cp:lastModifiedBy>Abgeordnetenbüro MdL Westphal</cp:lastModifiedBy>
  <cp:revision>1</cp:revision>
  <dcterms:created xsi:type="dcterms:W3CDTF">2019-11-07T08:21:18Z</dcterms:created>
  <dcterms:modified xsi:type="dcterms:W3CDTF">2019-11-07T08:22:20Z</dcterms:modified>
</cp:coreProperties>
</file>